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258" r:id="rId3"/>
    <p:sldId id="350" r:id="rId4"/>
    <p:sldId id="360" r:id="rId5"/>
    <p:sldId id="361" r:id="rId6"/>
    <p:sldId id="359" r:id="rId7"/>
    <p:sldId id="352" r:id="rId8"/>
    <p:sldId id="351" r:id="rId9"/>
    <p:sldId id="259" r:id="rId10"/>
    <p:sldId id="353" r:id="rId11"/>
    <p:sldId id="354" r:id="rId12"/>
    <p:sldId id="355" r:id="rId13"/>
    <p:sldId id="364" r:id="rId14"/>
    <p:sldId id="365" r:id="rId15"/>
    <p:sldId id="366" r:id="rId16"/>
    <p:sldId id="303" r:id="rId17"/>
    <p:sldId id="363" r:id="rId18"/>
    <p:sldId id="362" r:id="rId19"/>
  </p:sldIdLst>
  <p:sldSz cx="9144000" cy="5143500" type="screen16x9"/>
  <p:notesSz cx="6858000" cy="9144000"/>
  <p:embeddedFontLst>
    <p:embeddedFont>
      <p:font typeface="Hammersmith One" panose="020B0604020202020204" charset="0"/>
      <p:regular r:id="rId21"/>
    </p:embeddedFont>
    <p:embeddedFont>
      <p:font typeface="Quicksand Medium" panose="020B0604020202020204" charset="0"/>
      <p:regular r:id="rId22"/>
      <p:bold r:id="rId23"/>
    </p:embeddedFont>
    <p:embeddedFont>
      <p:font typeface="Sriracha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D91C83-C3B7-4BCE-B846-9E8025BF062A}">
  <a:tblStyle styleId="{70D91C83-C3B7-4BCE-B846-9E8025BF06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7D269C-81AA-418A-B19F-56F916E591D6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BA8648-7828-4285-A2DE-50E84FCBBB7A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F08FEF-1B42-4CC8-ADF1-18165C4F1A84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9A1224-50F9-4BE5-B013-61F2D2E131C5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56D73B-CFA1-4B79-A2DD-B59005AEC43D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16" autoAdjust="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25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53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c6a01074ef_0_20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c6a01074ef_0_20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Change</a:t>
            </a:r>
            <a:r>
              <a:rPr lang="en-IN" baseline="0" dirty="0" smtClean="0"/>
              <a:t>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60086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c6a01074ef_0_20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c6a01074ef_0_20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012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51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6238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Mention training times, number of other models used while iterating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798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Visible</a:t>
            </a:r>
            <a:r>
              <a:rPr lang="en-IN" baseline="0" dirty="0" smtClean="0"/>
              <a:t> borders for table head and vertical head</a:t>
            </a:r>
          </a:p>
          <a:p>
            <a:r>
              <a:rPr lang="en-IN" baseline="0" dirty="0" smtClean="0"/>
              <a:t>Flip rows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18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0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 rot="-595142" flipH="1">
            <a:off x="-1233073" y="-485172"/>
            <a:ext cx="3397327" cy="338324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rId3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6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1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4"/>
          <p:cNvSpPr/>
          <p:nvPr/>
        </p:nvSpPr>
        <p:spPr>
          <a:xfrm rot="-3415034" flipH="1">
            <a:off x="6361616" y="308997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4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rot="2465585" flipH="1">
            <a:off x="-2193957" y="2702195"/>
            <a:ext cx="4267802" cy="262566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 rot="-6430284" flipH="1">
            <a:off x="6992855" y="-1008460"/>
            <a:ext cx="3967958" cy="3604468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1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subTitle" idx="2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subTitle" idx="3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4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hasCustomPrompt="1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5" hasCustomPrompt="1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6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subTitle" idx="7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8" hasCustomPrompt="1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title" idx="9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2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 rot="1145765" flipH="1">
            <a:off x="-1426013" y="-803761"/>
            <a:ext cx="3397353" cy="3383266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1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grpSp>
        <p:nvGrpSpPr>
          <p:cNvPr id="328" name="Google Shape;328;p17"/>
          <p:cNvGrpSpPr/>
          <p:nvPr/>
        </p:nvGrpSpPr>
        <p:grpSpPr>
          <a:xfrm rot="10800000" flipH="1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-8234214" flipH="1">
            <a:off x="6462164" y="-167221"/>
            <a:ext cx="4162685" cy="256099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3" r:id="rId8"/>
    <p:sldLayoutId id="2147483672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mojipedia.org/check-mark/#:~:text=A%20thick%20check%20mark%20%2F%20tick,platforms%20in%20a%20handwritten%20style.&amp;text=See%20also%3A%20%E2%9C%85%20Check%20Mark,to%20Emoji%201.0%20in%202015.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7.wdp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microsoft.com/office/2007/relationships/hdphoto" Target="../media/hdphoto9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zsPhxphoEB5YvITkVW5GDLnwSYGZ40oi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600200" y="1327057"/>
            <a:ext cx="6577800" cy="1250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 smtClean="0">
                <a:solidFill>
                  <a:schemeClr val="accent2"/>
                </a:solidFill>
              </a:rPr>
              <a:t>rishti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2030633" y="3244303"/>
            <a:ext cx="3216164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 dirty="0" smtClean="0">
                <a:solidFill>
                  <a:schemeClr val="bg1">
                    <a:lumMod val="10000"/>
                  </a:schemeClr>
                </a:solidFill>
              </a:rPr>
              <a:t>Under the Expert Guidance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500" b="1" u="sng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 algn="l"/>
            <a:r>
              <a:rPr lang="en-US" dirty="0" smtClean="0"/>
              <a:t>Poonam Saini, Faculty, </a:t>
            </a:r>
          </a:p>
          <a:p>
            <a:pPr marL="0" indent="0" algn="l"/>
            <a:r>
              <a:rPr lang="en-US" dirty="0" smtClean="0"/>
              <a:t>Computer </a:t>
            </a:r>
            <a:r>
              <a:rPr lang="en-US" dirty="0"/>
              <a:t>Science and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4" name="Google Shape;1321;p54"/>
          <p:cNvSpPr txBox="1">
            <a:spLocks/>
          </p:cNvSpPr>
          <p:nvPr/>
        </p:nvSpPr>
        <p:spPr>
          <a:xfrm>
            <a:off x="6008757" y="3244303"/>
            <a:ext cx="3216164" cy="202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15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anjari"/>
              <a:buNone/>
              <a:defRPr sz="2800" b="0" i="0" u="none" strike="noStrike" cap="none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lvl="0" indent="0" algn="l"/>
            <a:r>
              <a:rPr lang="en" b="1" u="sng" dirty="0" smtClean="0">
                <a:solidFill>
                  <a:schemeClr val="bg1">
                    <a:lumMod val="10000"/>
                  </a:schemeClr>
                </a:solidFill>
              </a:rPr>
              <a:t>Team:</a:t>
            </a:r>
          </a:p>
          <a:p>
            <a:pPr marL="0" lvl="0" indent="0" algn="l"/>
            <a:endParaRPr lang="en-US" sz="500" dirty="0" smtClean="0"/>
          </a:p>
          <a:p>
            <a:pPr marL="0" indent="0" algn="l"/>
            <a:r>
              <a:rPr lang="en-US" dirty="0" smtClean="0"/>
              <a:t>18103009 </a:t>
            </a:r>
            <a:r>
              <a:rPr lang="en-US" dirty="0" err="1"/>
              <a:t>Neetish</a:t>
            </a:r>
            <a:r>
              <a:rPr lang="en-US" dirty="0"/>
              <a:t> Kumar </a:t>
            </a:r>
          </a:p>
          <a:p>
            <a:pPr marL="0" indent="0" algn="l"/>
            <a:r>
              <a:rPr lang="en-US" dirty="0"/>
              <a:t>18103018 Ankit Goyal</a:t>
            </a:r>
          </a:p>
          <a:p>
            <a:pPr marL="0" indent="0" algn="l"/>
            <a:r>
              <a:rPr lang="en-IN" dirty="0"/>
              <a:t>18103106 </a:t>
            </a:r>
            <a:r>
              <a:rPr lang="en-IN" dirty="0" err="1"/>
              <a:t>Bishwash</a:t>
            </a:r>
            <a:r>
              <a:rPr lang="en-IN" dirty="0"/>
              <a:t> </a:t>
            </a:r>
            <a:r>
              <a:rPr lang="en-IN" dirty="0" err="1"/>
              <a:t>Pokhrel</a:t>
            </a:r>
            <a:endParaRPr lang="en-IN" dirty="0"/>
          </a:p>
          <a:p>
            <a:pPr marL="0" indent="0" algn="l"/>
            <a:r>
              <a:rPr lang="en-IN" dirty="0"/>
              <a:t>18103107 </a:t>
            </a:r>
            <a:r>
              <a:rPr lang="en-IN" dirty="0" err="1"/>
              <a:t>Jaspreet</a:t>
            </a:r>
            <a:r>
              <a:rPr lang="en-IN" dirty="0"/>
              <a:t> Singh</a:t>
            </a:r>
          </a:p>
          <a:p>
            <a:pPr marL="0" indent="0" algn="l"/>
            <a:endParaRPr lang="en-IN" dirty="0"/>
          </a:p>
          <a:p>
            <a:pPr marL="0" indent="0" algn="l"/>
            <a:endParaRPr lang="en-US" dirty="0"/>
          </a:p>
          <a:p>
            <a:pPr marL="0" lvl="0" indent="0" algn="l"/>
            <a:endParaRPr lang="en-US" dirty="0">
              <a:solidFill>
                <a:srgbClr val="1A4477"/>
              </a:solidFill>
            </a:endParaRPr>
          </a:p>
        </p:txBody>
      </p:sp>
      <p:pic>
        <p:nvPicPr>
          <p:cNvPr id="6" name="Picture 4" descr="Android App to Help Blind People or Visually Impaired with Video Cal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438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141"/>
          <a:stretch/>
        </p:blipFill>
        <p:spPr bwMode="auto">
          <a:xfrm>
            <a:off x="4324569" y="347411"/>
            <a:ext cx="742374" cy="9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3;p25"/>
          <p:cNvSpPr/>
          <p:nvPr/>
        </p:nvSpPr>
        <p:spPr>
          <a:xfrm flipV="1">
            <a:off x="3829227" y="1281338"/>
            <a:ext cx="1732472" cy="45719"/>
          </a:xfrm>
          <a:custGeom>
            <a:avLst/>
            <a:gdLst/>
            <a:ahLst/>
            <a:cxnLst/>
            <a:rect l="l" t="t" r="r" b="b"/>
            <a:pathLst>
              <a:path w="50010" h="6823" extrusionOk="0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40" y="1493647"/>
            <a:ext cx="795669" cy="795669"/>
          </a:xfrm>
          <a:prstGeom prst="rect">
            <a:avLst/>
          </a:prstGeom>
        </p:spPr>
      </p:pic>
      <p:sp>
        <p:nvSpPr>
          <p:cNvPr id="16" name="Google Shape;11776;p141"/>
          <p:cNvSpPr/>
          <p:nvPr/>
        </p:nvSpPr>
        <p:spPr>
          <a:xfrm>
            <a:off x="6150805" y="2910831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802;p141"/>
          <p:cNvSpPr/>
          <p:nvPr/>
        </p:nvSpPr>
        <p:spPr>
          <a:xfrm>
            <a:off x="2159871" y="2893932"/>
            <a:ext cx="306686" cy="350371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Training</a:t>
            </a:r>
            <a:endParaRPr dirty="0"/>
          </a:p>
        </p:txBody>
      </p:sp>
      <p:sp>
        <p:nvSpPr>
          <p:cNvPr id="1326" name="Google Shape;1326;p55"/>
          <p:cNvSpPr txBox="1">
            <a:spLocks noGrp="1"/>
          </p:cNvSpPr>
          <p:nvPr>
            <p:ph type="subTitle" idx="1"/>
          </p:nvPr>
        </p:nvSpPr>
        <p:spPr>
          <a:xfrm>
            <a:off x="713250" y="1064525"/>
            <a:ext cx="5587346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Convolutional Neural Networks (CNNs)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Transfer Learning – </a:t>
            </a:r>
            <a:r>
              <a:rPr lang="en-US" dirty="0" err="1" smtClean="0"/>
              <a:t>EfficientNet</a:t>
            </a:r>
            <a:endParaRPr lang="en-US" dirty="0" smtClean="0"/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Requirements - High Accuracy and Lightweight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8198" name="Picture 6" descr="https://www.pinclipart.com/picdir/middle/545-5455190_measure-data-graph-cartoon-clipar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" b="100000" l="455" r="99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6" t="4692" r="3232" b="7672"/>
          <a:stretch/>
        </p:blipFill>
        <p:spPr bwMode="auto">
          <a:xfrm>
            <a:off x="1355786" y="3162141"/>
            <a:ext cx="2554478" cy="18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790;p78"/>
          <p:cNvSpPr/>
          <p:nvPr/>
        </p:nvSpPr>
        <p:spPr>
          <a:xfrm>
            <a:off x="3809496" y="1065344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2"/>
          <p:cNvSpPr txBox="1">
            <a:spLocks/>
          </p:cNvSpPr>
          <p:nvPr/>
        </p:nvSpPr>
        <p:spPr>
          <a:xfrm>
            <a:off x="605662" y="412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 smtClean="0"/>
              <a:t>Benchmarks</a:t>
            </a:r>
            <a:endParaRPr lang="en-IN" dirty="0"/>
          </a:p>
        </p:txBody>
      </p:sp>
      <p:graphicFrame>
        <p:nvGraphicFramePr>
          <p:cNvPr id="137" name="Google Shape;1789;p78"/>
          <p:cNvGraphicFramePr/>
          <p:nvPr>
            <p:extLst>
              <p:ext uri="{D42A27DB-BD31-4B8C-83A1-F6EECF244321}">
                <p14:modId xmlns:p14="http://schemas.microsoft.com/office/powerpoint/2010/main" val="3827628214"/>
              </p:ext>
            </p:extLst>
          </p:nvPr>
        </p:nvGraphicFramePr>
        <p:xfrm>
          <a:off x="702289" y="1361628"/>
          <a:ext cx="7779973" cy="2702580"/>
        </p:xfrm>
        <a:graphic>
          <a:graphicData uri="http://schemas.openxmlformats.org/drawingml/2006/table">
            <a:tbl>
              <a:tblPr>
                <a:noFill/>
                <a:tableStyleId>{70D91C83-C3B7-4BCE-B846-9E8025BF062A}</a:tableStyleId>
              </a:tblPr>
              <a:tblGrid>
                <a:gridCol w="1607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407">
                  <a:extLst>
                    <a:ext uri="{9D8B030D-6E8A-4147-A177-3AD203B41FA5}">
                      <a16:colId xmlns:a16="http://schemas.microsoft.com/office/drawing/2014/main" val="1624911079"/>
                    </a:ext>
                  </a:extLst>
                </a:gridCol>
                <a:gridCol w="1636249">
                  <a:extLst>
                    <a:ext uri="{9D8B030D-6E8A-4147-A177-3AD203B41FA5}">
                      <a16:colId xmlns:a16="http://schemas.microsoft.com/office/drawing/2014/main" val="2019134146"/>
                    </a:ext>
                  </a:extLst>
                </a:gridCol>
                <a:gridCol w="1636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25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 smtClean="0">
                          <a:solidFill>
                            <a:schemeClr val="lt2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Base Model</a:t>
                      </a:r>
                      <a:endParaRPr sz="1800" b="1" dirty="0">
                        <a:solidFill>
                          <a:schemeClr val="l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dk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775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InceptionV3</a:t>
                      </a:r>
                      <a:endParaRPr sz="1600" b="1" dirty="0">
                        <a:solidFill>
                          <a:schemeClr val="l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low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Arial"/>
                        </a:rPr>
                        <a:t>155.9 MB</a:t>
                      </a:r>
                      <a:endParaRPr sz="1400" b="0" i="0" u="none" strike="noStrike" cap="none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90.05%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87.5%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800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high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Arial"/>
                        </a:rPr>
                        <a:t>228.1 MB</a:t>
                      </a:r>
                      <a:endParaRPr sz="1400" b="0" i="0" u="none" strike="noStrike" cap="none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69.79%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69.4%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800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lt2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EfficientNet</a:t>
                      </a:r>
                      <a:endParaRPr sz="1600" b="1" dirty="0">
                        <a:solidFill>
                          <a:schemeClr val="l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low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15.8 MB</a:t>
                      </a:r>
                      <a:endParaRPr sz="1400" b="0" i="0" u="none" strike="noStrike" cap="none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99.58%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99.44%</a:t>
                      </a:r>
                      <a:endParaRPr sz="1400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075">
                <a:tc>
                  <a:txBody>
                    <a:bodyPr/>
                    <a:lstStyle/>
                    <a:p>
                      <a:pPr marL="1143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2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596F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high</a:t>
                      </a:r>
                      <a:endParaRPr sz="1400" b="1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46.7 MB</a:t>
                      </a:r>
                      <a:endParaRPr sz="1400" b="1" i="0" u="none" strike="noStrike" cap="none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99.5%</a:t>
                      </a:r>
                      <a:endParaRPr sz="1400" b="1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chemeClr val="accen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99.81%</a:t>
                      </a:r>
                      <a:endParaRPr sz="1400" b="1" dirty="0">
                        <a:solidFill>
                          <a:schemeClr val="accen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8" name="Google Shape;1790;p78"/>
          <p:cNvSpPr/>
          <p:nvPr/>
        </p:nvSpPr>
        <p:spPr>
          <a:xfrm>
            <a:off x="3809496" y="1065344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273966" y="1421788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lt2"/>
                </a:solidFill>
                <a:latin typeface="Hammersmith One"/>
                <a:ea typeface="Hammersmith One"/>
                <a:cs typeface="Hammersmith One"/>
              </a:rPr>
              <a:t>Augmentation</a:t>
            </a:r>
            <a:endParaRPr lang="en-IN" sz="1800" b="1" dirty="0">
              <a:solidFill>
                <a:schemeClr val="lt2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06682" y="1439991"/>
            <a:ext cx="139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lt2"/>
                </a:solidFill>
                <a:latin typeface="Hammersmith One"/>
                <a:ea typeface="Hammersmith One"/>
                <a:cs typeface="Hammersmith One"/>
              </a:rPr>
              <a:t>Train-Acc.</a:t>
            </a:r>
            <a:endParaRPr lang="en-IN" sz="1800" b="1" dirty="0">
              <a:solidFill>
                <a:schemeClr val="lt2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243358" y="1435877"/>
            <a:ext cx="1251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lt2"/>
                </a:solidFill>
                <a:latin typeface="Hammersmith One"/>
                <a:ea typeface="Hammersmith One"/>
                <a:cs typeface="Hammersmith One"/>
              </a:rPr>
              <a:t>Size</a:t>
            </a:r>
            <a:endParaRPr lang="en-IN" sz="1800" b="1" dirty="0">
              <a:solidFill>
                <a:schemeClr val="lt2"/>
              </a:solidFill>
              <a:latin typeface="Hammersmith One"/>
              <a:ea typeface="Hammersmith One"/>
              <a:cs typeface="Hammersmith One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787667" y="1435877"/>
            <a:ext cx="199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lt2"/>
                </a:solidFill>
                <a:latin typeface="Hammersmith One"/>
                <a:ea typeface="Hammersmith One"/>
                <a:cs typeface="Hammersmith One"/>
              </a:rPr>
              <a:t>Validation-Acc.</a:t>
            </a:r>
            <a:endParaRPr lang="en-IN" sz="1800" b="1" dirty="0">
              <a:solidFill>
                <a:schemeClr val="lt2"/>
              </a:solidFill>
              <a:latin typeface="Hammersmith One"/>
              <a:ea typeface="Hammersmith One"/>
              <a:cs typeface="Hammersmith One"/>
            </a:endParaRPr>
          </a:p>
        </p:txBody>
      </p:sp>
      <p:grpSp>
        <p:nvGrpSpPr>
          <p:cNvPr id="143" name="Google Shape;872;p50"/>
          <p:cNvGrpSpPr/>
          <p:nvPr/>
        </p:nvGrpSpPr>
        <p:grpSpPr>
          <a:xfrm>
            <a:off x="3457910" y="4336427"/>
            <a:ext cx="2798511" cy="255467"/>
            <a:chOff x="2892426" y="1386686"/>
            <a:chExt cx="3359041" cy="594392"/>
          </a:xfrm>
        </p:grpSpPr>
        <p:grpSp>
          <p:nvGrpSpPr>
            <p:cNvPr id="144" name="Google Shape;873;p50"/>
            <p:cNvGrpSpPr/>
            <p:nvPr/>
          </p:nvGrpSpPr>
          <p:grpSpPr>
            <a:xfrm>
              <a:off x="2892426" y="1386686"/>
              <a:ext cx="3359041" cy="594392"/>
              <a:chOff x="2239550" y="2507275"/>
              <a:chExt cx="4091900" cy="782300"/>
            </a:xfrm>
          </p:grpSpPr>
          <p:sp>
            <p:nvSpPr>
              <p:cNvPr id="146" name="Google Shape;874;p50"/>
              <p:cNvSpPr/>
              <p:nvPr/>
            </p:nvSpPr>
            <p:spPr>
              <a:xfrm>
                <a:off x="5743575" y="2507275"/>
                <a:ext cx="0" cy="625"/>
              </a:xfrm>
              <a:custGeom>
                <a:avLst/>
                <a:gdLst/>
                <a:ahLst/>
                <a:cxnLst/>
                <a:rect l="l" t="t" r="r" b="b"/>
                <a:pathLst>
                  <a:path h="2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5"/>
                      <a:pt x="0" y="13"/>
                      <a:pt x="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875;p50"/>
              <p:cNvSpPr/>
              <p:nvPr/>
            </p:nvSpPr>
            <p:spPr>
              <a:xfrm>
                <a:off x="2239550" y="2649550"/>
                <a:ext cx="4091900" cy="640025"/>
              </a:xfrm>
              <a:custGeom>
                <a:avLst/>
                <a:gdLst/>
                <a:ahLst/>
                <a:cxnLst/>
                <a:rect l="l" t="t" r="r" b="b"/>
                <a:pathLst>
                  <a:path w="163676" h="25601" extrusionOk="0">
                    <a:moveTo>
                      <a:pt x="2953" y="477"/>
                    </a:moveTo>
                    <a:cubicBezTo>
                      <a:pt x="2882" y="644"/>
                      <a:pt x="3025" y="834"/>
                      <a:pt x="3442" y="858"/>
                    </a:cubicBezTo>
                    <a:cubicBezTo>
                      <a:pt x="9345" y="1055"/>
                      <a:pt x="15264" y="1097"/>
                      <a:pt x="21185" y="1097"/>
                    </a:cubicBezTo>
                    <a:cubicBezTo>
                      <a:pt x="25678" y="1097"/>
                      <a:pt x="30171" y="1073"/>
                      <a:pt x="34660" y="1073"/>
                    </a:cubicBezTo>
                    <a:cubicBezTo>
                      <a:pt x="45054" y="1073"/>
                      <a:pt x="55460" y="1073"/>
                      <a:pt x="65866" y="1084"/>
                    </a:cubicBezTo>
                    <a:cubicBezTo>
                      <a:pt x="86666" y="1084"/>
                      <a:pt x="107478" y="1073"/>
                      <a:pt x="128279" y="1025"/>
                    </a:cubicBezTo>
                    <a:cubicBezTo>
                      <a:pt x="129417" y="1021"/>
                      <a:pt x="130557" y="1020"/>
                      <a:pt x="131698" y="1020"/>
                    </a:cubicBezTo>
                    <a:cubicBezTo>
                      <a:pt x="135023" y="1020"/>
                      <a:pt x="138355" y="1031"/>
                      <a:pt x="141688" y="1031"/>
                    </a:cubicBezTo>
                    <a:cubicBezTo>
                      <a:pt x="148740" y="1031"/>
                      <a:pt x="155795" y="981"/>
                      <a:pt x="162791" y="668"/>
                    </a:cubicBezTo>
                    <a:lnTo>
                      <a:pt x="162791" y="668"/>
                    </a:lnTo>
                    <a:cubicBezTo>
                      <a:pt x="162758" y="671"/>
                      <a:pt x="162722" y="683"/>
                      <a:pt x="162711" y="703"/>
                    </a:cubicBezTo>
                    <a:cubicBezTo>
                      <a:pt x="162116" y="2347"/>
                      <a:pt x="162259" y="3990"/>
                      <a:pt x="162247" y="5645"/>
                    </a:cubicBezTo>
                    <a:cubicBezTo>
                      <a:pt x="162235" y="7383"/>
                      <a:pt x="162235" y="9109"/>
                      <a:pt x="162235" y="10836"/>
                    </a:cubicBezTo>
                    <a:cubicBezTo>
                      <a:pt x="162235" y="12526"/>
                      <a:pt x="162235" y="14217"/>
                      <a:pt x="162235" y="15896"/>
                    </a:cubicBezTo>
                    <a:cubicBezTo>
                      <a:pt x="162235" y="16789"/>
                      <a:pt x="162235" y="17670"/>
                      <a:pt x="162235" y="18563"/>
                    </a:cubicBezTo>
                    <a:cubicBezTo>
                      <a:pt x="162235" y="19230"/>
                      <a:pt x="162152" y="19920"/>
                      <a:pt x="162271" y="20599"/>
                    </a:cubicBezTo>
                    <a:cubicBezTo>
                      <a:pt x="157913" y="20354"/>
                      <a:pt x="153547" y="20336"/>
                      <a:pt x="149164" y="20336"/>
                    </a:cubicBezTo>
                    <a:cubicBezTo>
                      <a:pt x="148434" y="20336"/>
                      <a:pt x="147703" y="20337"/>
                      <a:pt x="146971" y="20337"/>
                    </a:cubicBezTo>
                    <a:cubicBezTo>
                      <a:pt x="141685" y="20325"/>
                      <a:pt x="136411" y="20325"/>
                      <a:pt x="131124" y="20313"/>
                    </a:cubicBezTo>
                    <a:cubicBezTo>
                      <a:pt x="120563" y="20301"/>
                      <a:pt x="110002" y="20301"/>
                      <a:pt x="99442" y="20301"/>
                    </a:cubicBezTo>
                    <a:lnTo>
                      <a:pt x="9561" y="20301"/>
                    </a:lnTo>
                    <a:cubicBezTo>
                      <a:pt x="8982" y="20301"/>
                      <a:pt x="8433" y="20300"/>
                      <a:pt x="7902" y="20300"/>
                    </a:cubicBezTo>
                    <a:cubicBezTo>
                      <a:pt x="5910" y="20300"/>
                      <a:pt x="4165" y="20315"/>
                      <a:pt x="2013" y="20456"/>
                    </a:cubicBezTo>
                    <a:cubicBezTo>
                      <a:pt x="1989" y="20432"/>
                      <a:pt x="1977" y="20408"/>
                      <a:pt x="1953" y="20384"/>
                    </a:cubicBezTo>
                    <a:cubicBezTo>
                      <a:pt x="1965" y="19587"/>
                      <a:pt x="1918" y="19063"/>
                      <a:pt x="1929" y="18015"/>
                    </a:cubicBezTo>
                    <a:cubicBezTo>
                      <a:pt x="1929" y="17194"/>
                      <a:pt x="1858" y="16420"/>
                      <a:pt x="1906" y="15598"/>
                    </a:cubicBezTo>
                    <a:cubicBezTo>
                      <a:pt x="2025" y="13884"/>
                      <a:pt x="2013" y="12169"/>
                      <a:pt x="2025" y="10455"/>
                    </a:cubicBezTo>
                    <a:cubicBezTo>
                      <a:pt x="2037" y="8776"/>
                      <a:pt x="2049" y="7109"/>
                      <a:pt x="2072" y="5430"/>
                    </a:cubicBezTo>
                    <a:cubicBezTo>
                      <a:pt x="2084" y="3847"/>
                      <a:pt x="2382" y="2156"/>
                      <a:pt x="2001" y="573"/>
                    </a:cubicBezTo>
                    <a:cubicBezTo>
                      <a:pt x="2239" y="549"/>
                      <a:pt x="2477" y="525"/>
                      <a:pt x="2715" y="501"/>
                    </a:cubicBezTo>
                    <a:cubicBezTo>
                      <a:pt x="2799" y="489"/>
                      <a:pt x="2882" y="489"/>
                      <a:pt x="2953" y="477"/>
                    </a:cubicBezTo>
                    <a:close/>
                    <a:moveTo>
                      <a:pt x="3656" y="21218"/>
                    </a:moveTo>
                    <a:lnTo>
                      <a:pt x="3656" y="21218"/>
                    </a:lnTo>
                    <a:cubicBezTo>
                      <a:pt x="5073" y="21266"/>
                      <a:pt x="6513" y="21289"/>
                      <a:pt x="7942" y="21289"/>
                    </a:cubicBezTo>
                    <a:cubicBezTo>
                      <a:pt x="8156" y="21551"/>
                      <a:pt x="8490" y="21801"/>
                      <a:pt x="8776" y="22039"/>
                    </a:cubicBezTo>
                    <a:cubicBezTo>
                      <a:pt x="9204" y="22385"/>
                      <a:pt x="9645" y="22730"/>
                      <a:pt x="10121" y="23063"/>
                    </a:cubicBezTo>
                    <a:cubicBezTo>
                      <a:pt x="10585" y="23385"/>
                      <a:pt x="11050" y="23718"/>
                      <a:pt x="11538" y="24028"/>
                    </a:cubicBezTo>
                    <a:cubicBezTo>
                      <a:pt x="11871" y="24230"/>
                      <a:pt x="12216" y="24421"/>
                      <a:pt x="12574" y="24599"/>
                    </a:cubicBezTo>
                    <a:lnTo>
                      <a:pt x="9264" y="24599"/>
                    </a:lnTo>
                    <a:cubicBezTo>
                      <a:pt x="8406" y="24016"/>
                      <a:pt x="7406" y="23480"/>
                      <a:pt x="6490" y="22909"/>
                    </a:cubicBezTo>
                    <a:cubicBezTo>
                      <a:pt x="6001" y="22611"/>
                      <a:pt x="5525" y="22313"/>
                      <a:pt x="5037" y="22016"/>
                    </a:cubicBezTo>
                    <a:cubicBezTo>
                      <a:pt x="4585" y="21742"/>
                      <a:pt x="4108" y="21480"/>
                      <a:pt x="3656" y="21218"/>
                    </a:cubicBezTo>
                    <a:close/>
                    <a:moveTo>
                      <a:pt x="12978" y="21277"/>
                    </a:moveTo>
                    <a:cubicBezTo>
                      <a:pt x="13645" y="21837"/>
                      <a:pt x="14312" y="22373"/>
                      <a:pt x="15050" y="22897"/>
                    </a:cubicBezTo>
                    <a:lnTo>
                      <a:pt x="16467" y="23921"/>
                    </a:lnTo>
                    <a:cubicBezTo>
                      <a:pt x="16765" y="24135"/>
                      <a:pt x="17062" y="24397"/>
                      <a:pt x="17455" y="24599"/>
                    </a:cubicBezTo>
                    <a:lnTo>
                      <a:pt x="13419" y="24599"/>
                    </a:lnTo>
                    <a:cubicBezTo>
                      <a:pt x="13050" y="24314"/>
                      <a:pt x="12717" y="24028"/>
                      <a:pt x="12324" y="23742"/>
                    </a:cubicBezTo>
                    <a:cubicBezTo>
                      <a:pt x="11871" y="23409"/>
                      <a:pt x="11407" y="23063"/>
                      <a:pt x="10954" y="22718"/>
                    </a:cubicBezTo>
                    <a:cubicBezTo>
                      <a:pt x="10514" y="22385"/>
                      <a:pt x="10061" y="22063"/>
                      <a:pt x="9633" y="21718"/>
                    </a:cubicBezTo>
                    <a:cubicBezTo>
                      <a:pt x="9454" y="21587"/>
                      <a:pt x="9276" y="21444"/>
                      <a:pt x="9085" y="21301"/>
                    </a:cubicBezTo>
                    <a:cubicBezTo>
                      <a:pt x="10395" y="21301"/>
                      <a:pt x="11681" y="21289"/>
                      <a:pt x="12978" y="21277"/>
                    </a:cubicBezTo>
                    <a:close/>
                    <a:moveTo>
                      <a:pt x="17920" y="21266"/>
                    </a:moveTo>
                    <a:cubicBezTo>
                      <a:pt x="18574" y="21789"/>
                      <a:pt x="19229" y="22313"/>
                      <a:pt x="19872" y="22837"/>
                    </a:cubicBezTo>
                    <a:cubicBezTo>
                      <a:pt x="20277" y="23171"/>
                      <a:pt x="20753" y="23480"/>
                      <a:pt x="21194" y="23802"/>
                    </a:cubicBezTo>
                    <a:cubicBezTo>
                      <a:pt x="21575" y="24063"/>
                      <a:pt x="21944" y="24361"/>
                      <a:pt x="22408" y="24599"/>
                    </a:cubicBezTo>
                    <a:lnTo>
                      <a:pt x="18348" y="24599"/>
                    </a:lnTo>
                    <a:cubicBezTo>
                      <a:pt x="18229" y="24230"/>
                      <a:pt x="17658" y="23909"/>
                      <a:pt x="17265" y="23623"/>
                    </a:cubicBezTo>
                    <a:cubicBezTo>
                      <a:pt x="16777" y="23266"/>
                      <a:pt x="16300" y="22920"/>
                      <a:pt x="15812" y="22575"/>
                    </a:cubicBezTo>
                    <a:cubicBezTo>
                      <a:pt x="15193" y="22123"/>
                      <a:pt x="14514" y="21706"/>
                      <a:pt x="13848" y="21277"/>
                    </a:cubicBezTo>
                    <a:cubicBezTo>
                      <a:pt x="14645" y="21277"/>
                      <a:pt x="15455" y="21266"/>
                      <a:pt x="16253" y="21266"/>
                    </a:cubicBezTo>
                    <a:close/>
                    <a:moveTo>
                      <a:pt x="22718" y="21266"/>
                    </a:moveTo>
                    <a:cubicBezTo>
                      <a:pt x="23480" y="21801"/>
                      <a:pt x="24242" y="22337"/>
                      <a:pt x="24920" y="22909"/>
                    </a:cubicBezTo>
                    <a:cubicBezTo>
                      <a:pt x="25349" y="23266"/>
                      <a:pt x="25790" y="23611"/>
                      <a:pt x="26218" y="23968"/>
                    </a:cubicBezTo>
                    <a:cubicBezTo>
                      <a:pt x="26433" y="24147"/>
                      <a:pt x="26635" y="24325"/>
                      <a:pt x="26837" y="24504"/>
                    </a:cubicBezTo>
                    <a:cubicBezTo>
                      <a:pt x="26873" y="24540"/>
                      <a:pt x="26909" y="24564"/>
                      <a:pt x="26944" y="24599"/>
                    </a:cubicBezTo>
                    <a:lnTo>
                      <a:pt x="23265" y="24599"/>
                    </a:lnTo>
                    <a:cubicBezTo>
                      <a:pt x="23301" y="24552"/>
                      <a:pt x="23301" y="24504"/>
                      <a:pt x="23277" y="24468"/>
                    </a:cubicBezTo>
                    <a:cubicBezTo>
                      <a:pt x="23027" y="24099"/>
                      <a:pt x="22480" y="23802"/>
                      <a:pt x="22039" y="23492"/>
                    </a:cubicBezTo>
                    <a:cubicBezTo>
                      <a:pt x="21575" y="23171"/>
                      <a:pt x="21122" y="22825"/>
                      <a:pt x="20622" y="22528"/>
                    </a:cubicBezTo>
                    <a:cubicBezTo>
                      <a:pt x="19944" y="22111"/>
                      <a:pt x="19277" y="21682"/>
                      <a:pt x="18610" y="21266"/>
                    </a:cubicBezTo>
                    <a:close/>
                    <a:moveTo>
                      <a:pt x="28766" y="21266"/>
                    </a:moveTo>
                    <a:cubicBezTo>
                      <a:pt x="28992" y="21539"/>
                      <a:pt x="29266" y="21801"/>
                      <a:pt x="29528" y="22051"/>
                    </a:cubicBezTo>
                    <a:cubicBezTo>
                      <a:pt x="29957" y="22456"/>
                      <a:pt x="30409" y="22849"/>
                      <a:pt x="30850" y="23242"/>
                    </a:cubicBezTo>
                    <a:cubicBezTo>
                      <a:pt x="31278" y="23623"/>
                      <a:pt x="31719" y="24004"/>
                      <a:pt x="32148" y="24385"/>
                    </a:cubicBezTo>
                    <a:cubicBezTo>
                      <a:pt x="32219" y="24456"/>
                      <a:pt x="32290" y="24528"/>
                      <a:pt x="32374" y="24599"/>
                    </a:cubicBezTo>
                    <a:lnTo>
                      <a:pt x="28242" y="24599"/>
                    </a:lnTo>
                    <a:cubicBezTo>
                      <a:pt x="28242" y="24552"/>
                      <a:pt x="28254" y="24516"/>
                      <a:pt x="28230" y="24468"/>
                    </a:cubicBezTo>
                    <a:cubicBezTo>
                      <a:pt x="28171" y="24361"/>
                      <a:pt x="28040" y="24266"/>
                      <a:pt x="27933" y="24171"/>
                    </a:cubicBezTo>
                    <a:cubicBezTo>
                      <a:pt x="27718" y="23992"/>
                      <a:pt x="27504" y="23813"/>
                      <a:pt x="27290" y="23635"/>
                    </a:cubicBezTo>
                    <a:cubicBezTo>
                      <a:pt x="26825" y="23254"/>
                      <a:pt x="26349" y="22885"/>
                      <a:pt x="25825" y="22528"/>
                    </a:cubicBezTo>
                    <a:cubicBezTo>
                      <a:pt x="25182" y="22099"/>
                      <a:pt x="24456" y="21682"/>
                      <a:pt x="23766" y="21266"/>
                    </a:cubicBezTo>
                    <a:close/>
                    <a:moveTo>
                      <a:pt x="35029" y="21266"/>
                    </a:moveTo>
                    <a:cubicBezTo>
                      <a:pt x="35815" y="21837"/>
                      <a:pt x="36600" y="22409"/>
                      <a:pt x="37351" y="22980"/>
                    </a:cubicBezTo>
                    <a:cubicBezTo>
                      <a:pt x="37803" y="23349"/>
                      <a:pt x="38244" y="23718"/>
                      <a:pt x="38672" y="24087"/>
                    </a:cubicBezTo>
                    <a:cubicBezTo>
                      <a:pt x="38863" y="24254"/>
                      <a:pt x="39053" y="24433"/>
                      <a:pt x="39244" y="24599"/>
                    </a:cubicBezTo>
                    <a:lnTo>
                      <a:pt x="33838" y="24599"/>
                    </a:lnTo>
                    <a:cubicBezTo>
                      <a:pt x="33636" y="24421"/>
                      <a:pt x="33421" y="24254"/>
                      <a:pt x="33243" y="24099"/>
                    </a:cubicBezTo>
                    <a:lnTo>
                      <a:pt x="31897" y="22920"/>
                    </a:lnTo>
                    <a:cubicBezTo>
                      <a:pt x="31457" y="22539"/>
                      <a:pt x="31028" y="22147"/>
                      <a:pt x="30576" y="21777"/>
                    </a:cubicBezTo>
                    <a:cubicBezTo>
                      <a:pt x="30373" y="21611"/>
                      <a:pt x="30171" y="21432"/>
                      <a:pt x="29969" y="21266"/>
                    </a:cubicBezTo>
                    <a:close/>
                    <a:moveTo>
                      <a:pt x="41172" y="21266"/>
                    </a:moveTo>
                    <a:cubicBezTo>
                      <a:pt x="41756" y="21825"/>
                      <a:pt x="42339" y="22385"/>
                      <a:pt x="42958" y="22920"/>
                    </a:cubicBezTo>
                    <a:cubicBezTo>
                      <a:pt x="43351" y="23266"/>
                      <a:pt x="43768" y="23599"/>
                      <a:pt x="44185" y="23933"/>
                    </a:cubicBezTo>
                    <a:cubicBezTo>
                      <a:pt x="44447" y="24147"/>
                      <a:pt x="44697" y="24397"/>
                      <a:pt x="45018" y="24599"/>
                    </a:cubicBezTo>
                    <a:lnTo>
                      <a:pt x="40410" y="24599"/>
                    </a:lnTo>
                    <a:cubicBezTo>
                      <a:pt x="40268" y="24314"/>
                      <a:pt x="39851" y="24016"/>
                      <a:pt x="39601" y="23802"/>
                    </a:cubicBezTo>
                    <a:cubicBezTo>
                      <a:pt x="39136" y="23409"/>
                      <a:pt x="38660" y="23016"/>
                      <a:pt x="38160" y="22635"/>
                    </a:cubicBezTo>
                    <a:cubicBezTo>
                      <a:pt x="37529" y="22158"/>
                      <a:pt x="36839" y="21706"/>
                      <a:pt x="36124" y="21266"/>
                    </a:cubicBezTo>
                    <a:close/>
                    <a:moveTo>
                      <a:pt x="45756" y="21266"/>
                    </a:moveTo>
                    <a:cubicBezTo>
                      <a:pt x="46423" y="21801"/>
                      <a:pt x="47066" y="22337"/>
                      <a:pt x="47745" y="22873"/>
                    </a:cubicBezTo>
                    <a:cubicBezTo>
                      <a:pt x="48185" y="23230"/>
                      <a:pt x="48673" y="23563"/>
                      <a:pt x="49162" y="23909"/>
                    </a:cubicBezTo>
                    <a:cubicBezTo>
                      <a:pt x="49483" y="24147"/>
                      <a:pt x="49804" y="24385"/>
                      <a:pt x="50185" y="24611"/>
                    </a:cubicBezTo>
                    <a:cubicBezTo>
                      <a:pt x="48804" y="24599"/>
                      <a:pt x="47423" y="24599"/>
                      <a:pt x="46054" y="24599"/>
                    </a:cubicBezTo>
                    <a:cubicBezTo>
                      <a:pt x="45959" y="24421"/>
                      <a:pt x="45756" y="24278"/>
                      <a:pt x="45542" y="24123"/>
                    </a:cubicBezTo>
                    <a:cubicBezTo>
                      <a:pt x="45328" y="23956"/>
                      <a:pt x="45113" y="23790"/>
                      <a:pt x="44899" y="23623"/>
                    </a:cubicBezTo>
                    <a:cubicBezTo>
                      <a:pt x="44482" y="23301"/>
                      <a:pt x="44078" y="22980"/>
                      <a:pt x="43661" y="22659"/>
                    </a:cubicBezTo>
                    <a:cubicBezTo>
                      <a:pt x="43066" y="22206"/>
                      <a:pt x="42506" y="21730"/>
                      <a:pt x="41934" y="21266"/>
                    </a:cubicBezTo>
                    <a:close/>
                    <a:moveTo>
                      <a:pt x="51269" y="21266"/>
                    </a:moveTo>
                    <a:cubicBezTo>
                      <a:pt x="52007" y="21897"/>
                      <a:pt x="52733" y="22516"/>
                      <a:pt x="53472" y="23147"/>
                    </a:cubicBezTo>
                    <a:cubicBezTo>
                      <a:pt x="53948" y="23563"/>
                      <a:pt x="54436" y="23968"/>
                      <a:pt x="54936" y="24385"/>
                    </a:cubicBezTo>
                    <a:cubicBezTo>
                      <a:pt x="55031" y="24456"/>
                      <a:pt x="55127" y="24528"/>
                      <a:pt x="55222" y="24611"/>
                    </a:cubicBezTo>
                    <a:lnTo>
                      <a:pt x="50971" y="24611"/>
                    </a:lnTo>
                    <a:cubicBezTo>
                      <a:pt x="50721" y="24242"/>
                      <a:pt x="50209" y="23921"/>
                      <a:pt x="49804" y="23611"/>
                    </a:cubicBezTo>
                    <a:cubicBezTo>
                      <a:pt x="49376" y="23266"/>
                      <a:pt x="48935" y="22920"/>
                      <a:pt x="48471" y="22599"/>
                    </a:cubicBezTo>
                    <a:cubicBezTo>
                      <a:pt x="47852" y="22147"/>
                      <a:pt x="47197" y="21706"/>
                      <a:pt x="46554" y="21266"/>
                    </a:cubicBezTo>
                    <a:close/>
                    <a:moveTo>
                      <a:pt x="56817" y="21266"/>
                    </a:moveTo>
                    <a:cubicBezTo>
                      <a:pt x="57591" y="21873"/>
                      <a:pt x="58365" y="22492"/>
                      <a:pt x="59127" y="23099"/>
                    </a:cubicBezTo>
                    <a:cubicBezTo>
                      <a:pt x="59532" y="23409"/>
                      <a:pt x="59925" y="23730"/>
                      <a:pt x="60330" y="24040"/>
                    </a:cubicBezTo>
                    <a:cubicBezTo>
                      <a:pt x="60532" y="24206"/>
                      <a:pt x="60723" y="24361"/>
                      <a:pt x="60937" y="24516"/>
                    </a:cubicBezTo>
                    <a:cubicBezTo>
                      <a:pt x="60973" y="24552"/>
                      <a:pt x="61020" y="24575"/>
                      <a:pt x="61068" y="24611"/>
                    </a:cubicBezTo>
                    <a:lnTo>
                      <a:pt x="56543" y="24611"/>
                    </a:lnTo>
                    <a:cubicBezTo>
                      <a:pt x="56341" y="24444"/>
                      <a:pt x="56139" y="24278"/>
                      <a:pt x="55936" y="24123"/>
                    </a:cubicBezTo>
                    <a:cubicBezTo>
                      <a:pt x="55400" y="23682"/>
                      <a:pt x="54829" y="23266"/>
                      <a:pt x="54246" y="22849"/>
                    </a:cubicBezTo>
                    <a:cubicBezTo>
                      <a:pt x="53507" y="22313"/>
                      <a:pt x="52722" y="21789"/>
                      <a:pt x="51948" y="21266"/>
                    </a:cubicBezTo>
                    <a:close/>
                    <a:moveTo>
                      <a:pt x="63128" y="21266"/>
                    </a:moveTo>
                    <a:cubicBezTo>
                      <a:pt x="63949" y="21920"/>
                      <a:pt x="64783" y="22551"/>
                      <a:pt x="65640" y="23194"/>
                    </a:cubicBezTo>
                    <a:cubicBezTo>
                      <a:pt x="66164" y="23575"/>
                      <a:pt x="66676" y="23944"/>
                      <a:pt x="67188" y="24325"/>
                    </a:cubicBezTo>
                    <a:cubicBezTo>
                      <a:pt x="67319" y="24421"/>
                      <a:pt x="67450" y="24516"/>
                      <a:pt x="67581" y="24623"/>
                    </a:cubicBezTo>
                    <a:cubicBezTo>
                      <a:pt x="65747" y="24611"/>
                      <a:pt x="63925" y="24611"/>
                      <a:pt x="62104" y="24611"/>
                    </a:cubicBezTo>
                    <a:cubicBezTo>
                      <a:pt x="62020" y="24492"/>
                      <a:pt x="61889" y="24373"/>
                      <a:pt x="61746" y="24266"/>
                    </a:cubicBezTo>
                    <a:cubicBezTo>
                      <a:pt x="61544" y="24099"/>
                      <a:pt x="61330" y="23944"/>
                      <a:pt x="61115" y="23802"/>
                    </a:cubicBezTo>
                    <a:lnTo>
                      <a:pt x="59865" y="22873"/>
                    </a:lnTo>
                    <a:cubicBezTo>
                      <a:pt x="59139" y="22337"/>
                      <a:pt x="58413" y="21801"/>
                      <a:pt x="57675" y="21266"/>
                    </a:cubicBezTo>
                    <a:close/>
                    <a:moveTo>
                      <a:pt x="68331" y="21266"/>
                    </a:moveTo>
                    <a:cubicBezTo>
                      <a:pt x="68354" y="21301"/>
                      <a:pt x="68378" y="21337"/>
                      <a:pt x="68402" y="21361"/>
                    </a:cubicBezTo>
                    <a:cubicBezTo>
                      <a:pt x="68569" y="21527"/>
                      <a:pt x="68783" y="21682"/>
                      <a:pt x="68985" y="21849"/>
                    </a:cubicBezTo>
                    <a:cubicBezTo>
                      <a:pt x="69414" y="22182"/>
                      <a:pt x="69843" y="22516"/>
                      <a:pt x="70283" y="22849"/>
                    </a:cubicBezTo>
                    <a:cubicBezTo>
                      <a:pt x="70712" y="23171"/>
                      <a:pt x="71140" y="23480"/>
                      <a:pt x="71593" y="23802"/>
                    </a:cubicBezTo>
                    <a:cubicBezTo>
                      <a:pt x="72010" y="24087"/>
                      <a:pt x="72438" y="24385"/>
                      <a:pt x="72962" y="24623"/>
                    </a:cubicBezTo>
                    <a:lnTo>
                      <a:pt x="68759" y="24623"/>
                    </a:lnTo>
                    <a:cubicBezTo>
                      <a:pt x="68473" y="24409"/>
                      <a:pt x="68176" y="24206"/>
                      <a:pt x="67890" y="24004"/>
                    </a:cubicBezTo>
                    <a:cubicBezTo>
                      <a:pt x="67366" y="23635"/>
                      <a:pt x="66830" y="23254"/>
                      <a:pt x="66295" y="22885"/>
                    </a:cubicBezTo>
                    <a:cubicBezTo>
                      <a:pt x="65521" y="22337"/>
                      <a:pt x="64723" y="21801"/>
                      <a:pt x="63925" y="21266"/>
                    </a:cubicBezTo>
                    <a:close/>
                    <a:moveTo>
                      <a:pt x="74272" y="21266"/>
                    </a:moveTo>
                    <a:cubicBezTo>
                      <a:pt x="75117" y="21920"/>
                      <a:pt x="75915" y="22587"/>
                      <a:pt x="76725" y="23254"/>
                    </a:cubicBezTo>
                    <a:cubicBezTo>
                      <a:pt x="77165" y="23623"/>
                      <a:pt x="77606" y="23992"/>
                      <a:pt x="78022" y="24373"/>
                    </a:cubicBezTo>
                    <a:cubicBezTo>
                      <a:pt x="78106" y="24444"/>
                      <a:pt x="78189" y="24540"/>
                      <a:pt x="78284" y="24623"/>
                    </a:cubicBezTo>
                    <a:lnTo>
                      <a:pt x="73712" y="24623"/>
                    </a:lnTo>
                    <a:cubicBezTo>
                      <a:pt x="73748" y="24575"/>
                      <a:pt x="73760" y="24516"/>
                      <a:pt x="73700" y="24444"/>
                    </a:cubicBezTo>
                    <a:cubicBezTo>
                      <a:pt x="73379" y="24099"/>
                      <a:pt x="72915" y="23790"/>
                      <a:pt x="72462" y="23480"/>
                    </a:cubicBezTo>
                    <a:cubicBezTo>
                      <a:pt x="72010" y="23171"/>
                      <a:pt x="71569" y="22849"/>
                      <a:pt x="71140" y="22539"/>
                    </a:cubicBezTo>
                    <a:cubicBezTo>
                      <a:pt x="70712" y="22230"/>
                      <a:pt x="70295" y="21920"/>
                      <a:pt x="69890" y="21599"/>
                    </a:cubicBezTo>
                    <a:cubicBezTo>
                      <a:pt x="69747" y="21492"/>
                      <a:pt x="69605" y="21385"/>
                      <a:pt x="69462" y="21266"/>
                    </a:cubicBezTo>
                    <a:close/>
                    <a:moveTo>
                      <a:pt x="80475" y="21266"/>
                    </a:moveTo>
                    <a:cubicBezTo>
                      <a:pt x="81213" y="21920"/>
                      <a:pt x="81951" y="22563"/>
                      <a:pt x="82725" y="23206"/>
                    </a:cubicBezTo>
                    <a:cubicBezTo>
                      <a:pt x="83213" y="23611"/>
                      <a:pt x="83702" y="24016"/>
                      <a:pt x="84202" y="24409"/>
                    </a:cubicBezTo>
                    <a:cubicBezTo>
                      <a:pt x="84297" y="24492"/>
                      <a:pt x="84392" y="24564"/>
                      <a:pt x="84475" y="24635"/>
                    </a:cubicBezTo>
                    <a:cubicBezTo>
                      <a:pt x="82856" y="24635"/>
                      <a:pt x="81237" y="24623"/>
                      <a:pt x="79606" y="24623"/>
                    </a:cubicBezTo>
                    <a:cubicBezTo>
                      <a:pt x="79427" y="24433"/>
                      <a:pt x="79201" y="24254"/>
                      <a:pt x="79034" y="24099"/>
                    </a:cubicBezTo>
                    <a:cubicBezTo>
                      <a:pt x="78594" y="23694"/>
                      <a:pt x="78118" y="23301"/>
                      <a:pt x="77629" y="22920"/>
                    </a:cubicBezTo>
                    <a:cubicBezTo>
                      <a:pt x="76915" y="22337"/>
                      <a:pt x="76105" y="21801"/>
                      <a:pt x="75272" y="21266"/>
                    </a:cubicBezTo>
                    <a:close/>
                    <a:moveTo>
                      <a:pt x="85547" y="21266"/>
                    </a:moveTo>
                    <a:cubicBezTo>
                      <a:pt x="86154" y="21754"/>
                      <a:pt x="86761" y="22242"/>
                      <a:pt x="87404" y="22730"/>
                    </a:cubicBezTo>
                    <a:cubicBezTo>
                      <a:pt x="87833" y="23040"/>
                      <a:pt x="88250" y="23349"/>
                      <a:pt x="88666" y="23671"/>
                    </a:cubicBezTo>
                    <a:cubicBezTo>
                      <a:pt x="89095" y="23992"/>
                      <a:pt x="89488" y="24361"/>
                      <a:pt x="90036" y="24623"/>
                    </a:cubicBezTo>
                    <a:cubicBezTo>
                      <a:pt x="90048" y="24629"/>
                      <a:pt x="90060" y="24629"/>
                      <a:pt x="90071" y="24629"/>
                    </a:cubicBezTo>
                    <a:cubicBezTo>
                      <a:pt x="90083" y="24629"/>
                      <a:pt x="90095" y="24629"/>
                      <a:pt x="90107" y="24635"/>
                    </a:cubicBezTo>
                    <a:lnTo>
                      <a:pt x="85988" y="24635"/>
                    </a:lnTo>
                    <a:cubicBezTo>
                      <a:pt x="85761" y="24433"/>
                      <a:pt x="85476" y="24254"/>
                      <a:pt x="85261" y="24087"/>
                    </a:cubicBezTo>
                    <a:cubicBezTo>
                      <a:pt x="84749" y="23682"/>
                      <a:pt x="84237" y="23290"/>
                      <a:pt x="83713" y="22897"/>
                    </a:cubicBezTo>
                    <a:cubicBezTo>
                      <a:pt x="82987" y="22349"/>
                      <a:pt x="82237" y="21813"/>
                      <a:pt x="81487" y="21266"/>
                    </a:cubicBezTo>
                    <a:close/>
                    <a:moveTo>
                      <a:pt x="90119" y="21266"/>
                    </a:moveTo>
                    <a:cubicBezTo>
                      <a:pt x="90762" y="21801"/>
                      <a:pt x="91405" y="22349"/>
                      <a:pt x="92048" y="22885"/>
                    </a:cubicBezTo>
                    <a:cubicBezTo>
                      <a:pt x="92465" y="23230"/>
                      <a:pt x="92905" y="23563"/>
                      <a:pt x="93334" y="23897"/>
                    </a:cubicBezTo>
                    <a:cubicBezTo>
                      <a:pt x="93548" y="24063"/>
                      <a:pt x="93774" y="24230"/>
                      <a:pt x="93989" y="24397"/>
                    </a:cubicBezTo>
                    <a:cubicBezTo>
                      <a:pt x="94084" y="24480"/>
                      <a:pt x="94191" y="24564"/>
                      <a:pt x="94298" y="24635"/>
                    </a:cubicBezTo>
                    <a:lnTo>
                      <a:pt x="90667" y="24635"/>
                    </a:lnTo>
                    <a:cubicBezTo>
                      <a:pt x="90833" y="24587"/>
                      <a:pt x="90941" y="24492"/>
                      <a:pt x="90857" y="24361"/>
                    </a:cubicBezTo>
                    <a:cubicBezTo>
                      <a:pt x="90583" y="23992"/>
                      <a:pt x="90095" y="23682"/>
                      <a:pt x="89655" y="23361"/>
                    </a:cubicBezTo>
                    <a:cubicBezTo>
                      <a:pt x="89214" y="23040"/>
                      <a:pt x="88762" y="22718"/>
                      <a:pt x="88321" y="22397"/>
                    </a:cubicBezTo>
                    <a:cubicBezTo>
                      <a:pt x="87774" y="22004"/>
                      <a:pt x="87202" y="21635"/>
                      <a:pt x="86619" y="21266"/>
                    </a:cubicBezTo>
                    <a:close/>
                    <a:moveTo>
                      <a:pt x="96108" y="21266"/>
                    </a:moveTo>
                    <a:cubicBezTo>
                      <a:pt x="96513" y="21551"/>
                      <a:pt x="96906" y="21849"/>
                      <a:pt x="97346" y="22111"/>
                    </a:cubicBezTo>
                    <a:cubicBezTo>
                      <a:pt x="97930" y="22468"/>
                      <a:pt x="98525" y="22813"/>
                      <a:pt x="99108" y="23171"/>
                    </a:cubicBezTo>
                    <a:cubicBezTo>
                      <a:pt x="99668" y="23516"/>
                      <a:pt x="100239" y="23861"/>
                      <a:pt x="100787" y="24206"/>
                    </a:cubicBezTo>
                    <a:cubicBezTo>
                      <a:pt x="101013" y="24349"/>
                      <a:pt x="101251" y="24504"/>
                      <a:pt x="101490" y="24647"/>
                    </a:cubicBezTo>
                    <a:cubicBezTo>
                      <a:pt x="100025" y="24647"/>
                      <a:pt x="98561" y="24647"/>
                      <a:pt x="97084" y="24635"/>
                    </a:cubicBezTo>
                    <a:lnTo>
                      <a:pt x="95298" y="24635"/>
                    </a:lnTo>
                    <a:cubicBezTo>
                      <a:pt x="95298" y="24623"/>
                      <a:pt x="95310" y="24599"/>
                      <a:pt x="95310" y="24587"/>
                    </a:cubicBezTo>
                    <a:cubicBezTo>
                      <a:pt x="95215" y="24385"/>
                      <a:pt x="94953" y="24230"/>
                      <a:pt x="94739" y="24075"/>
                    </a:cubicBezTo>
                    <a:lnTo>
                      <a:pt x="94072" y="23575"/>
                    </a:lnTo>
                    <a:cubicBezTo>
                      <a:pt x="93619" y="23242"/>
                      <a:pt x="93191" y="22909"/>
                      <a:pt x="92727" y="22587"/>
                    </a:cubicBezTo>
                    <a:cubicBezTo>
                      <a:pt x="92095" y="22147"/>
                      <a:pt x="91464" y="21706"/>
                      <a:pt x="90833" y="21266"/>
                    </a:cubicBezTo>
                    <a:close/>
                    <a:moveTo>
                      <a:pt x="101478" y="21266"/>
                    </a:moveTo>
                    <a:cubicBezTo>
                      <a:pt x="102371" y="21920"/>
                      <a:pt x="103240" y="22599"/>
                      <a:pt x="104180" y="23230"/>
                    </a:cubicBezTo>
                    <a:lnTo>
                      <a:pt x="105621" y="24206"/>
                    </a:lnTo>
                    <a:cubicBezTo>
                      <a:pt x="105847" y="24349"/>
                      <a:pt x="106062" y="24516"/>
                      <a:pt x="106312" y="24659"/>
                    </a:cubicBezTo>
                    <a:lnTo>
                      <a:pt x="103049" y="24659"/>
                    </a:lnTo>
                    <a:cubicBezTo>
                      <a:pt x="102704" y="24349"/>
                      <a:pt x="102228" y="24087"/>
                      <a:pt x="101799" y="23837"/>
                    </a:cubicBezTo>
                    <a:cubicBezTo>
                      <a:pt x="101204" y="23468"/>
                      <a:pt x="100597" y="23111"/>
                      <a:pt x="99989" y="22754"/>
                    </a:cubicBezTo>
                    <a:cubicBezTo>
                      <a:pt x="99394" y="22409"/>
                      <a:pt x="98799" y="22063"/>
                      <a:pt x="98191" y="21718"/>
                    </a:cubicBezTo>
                    <a:cubicBezTo>
                      <a:pt x="97906" y="21563"/>
                      <a:pt x="97596" y="21408"/>
                      <a:pt x="97287" y="21266"/>
                    </a:cubicBezTo>
                    <a:close/>
                    <a:moveTo>
                      <a:pt x="108681" y="21266"/>
                    </a:moveTo>
                    <a:cubicBezTo>
                      <a:pt x="108883" y="21444"/>
                      <a:pt x="109086" y="21635"/>
                      <a:pt x="109312" y="21801"/>
                    </a:cubicBezTo>
                    <a:cubicBezTo>
                      <a:pt x="109824" y="22194"/>
                      <a:pt x="110360" y="22575"/>
                      <a:pt x="110872" y="22956"/>
                    </a:cubicBezTo>
                    <a:cubicBezTo>
                      <a:pt x="111384" y="23337"/>
                      <a:pt x="111872" y="23718"/>
                      <a:pt x="112396" y="24087"/>
                    </a:cubicBezTo>
                    <a:cubicBezTo>
                      <a:pt x="112646" y="24266"/>
                      <a:pt x="112931" y="24421"/>
                      <a:pt x="113217" y="24587"/>
                    </a:cubicBezTo>
                    <a:cubicBezTo>
                      <a:pt x="113265" y="24611"/>
                      <a:pt x="113312" y="24647"/>
                      <a:pt x="113360" y="24683"/>
                    </a:cubicBezTo>
                    <a:cubicBezTo>
                      <a:pt x="111407" y="24671"/>
                      <a:pt x="109467" y="24671"/>
                      <a:pt x="107514" y="24659"/>
                    </a:cubicBezTo>
                    <a:cubicBezTo>
                      <a:pt x="107407" y="24540"/>
                      <a:pt x="107264" y="24421"/>
                      <a:pt x="107133" y="24325"/>
                    </a:cubicBezTo>
                    <a:cubicBezTo>
                      <a:pt x="106931" y="24171"/>
                      <a:pt x="106681" y="24016"/>
                      <a:pt x="106443" y="23861"/>
                    </a:cubicBezTo>
                    <a:cubicBezTo>
                      <a:pt x="105942" y="23540"/>
                      <a:pt x="105442" y="23206"/>
                      <a:pt x="104942" y="22873"/>
                    </a:cubicBezTo>
                    <a:cubicBezTo>
                      <a:pt x="104097" y="22325"/>
                      <a:pt x="103204" y="21801"/>
                      <a:pt x="102311" y="21266"/>
                    </a:cubicBezTo>
                    <a:close/>
                    <a:moveTo>
                      <a:pt x="1822" y="21135"/>
                    </a:moveTo>
                    <a:cubicBezTo>
                      <a:pt x="2239" y="21170"/>
                      <a:pt x="2668" y="21170"/>
                      <a:pt x="3096" y="21194"/>
                    </a:cubicBezTo>
                    <a:cubicBezTo>
                      <a:pt x="3084" y="21218"/>
                      <a:pt x="3084" y="21242"/>
                      <a:pt x="3120" y="21266"/>
                    </a:cubicBezTo>
                    <a:cubicBezTo>
                      <a:pt x="3537" y="21599"/>
                      <a:pt x="3918" y="21932"/>
                      <a:pt x="4370" y="22242"/>
                    </a:cubicBezTo>
                    <a:cubicBezTo>
                      <a:pt x="4835" y="22563"/>
                      <a:pt x="5299" y="22885"/>
                      <a:pt x="5799" y="23194"/>
                    </a:cubicBezTo>
                    <a:cubicBezTo>
                      <a:pt x="6549" y="23671"/>
                      <a:pt x="7323" y="24159"/>
                      <a:pt x="8168" y="24599"/>
                    </a:cubicBezTo>
                    <a:cubicBezTo>
                      <a:pt x="6454" y="24599"/>
                      <a:pt x="4727" y="24611"/>
                      <a:pt x="3025" y="24695"/>
                    </a:cubicBezTo>
                    <a:cubicBezTo>
                      <a:pt x="2977" y="24433"/>
                      <a:pt x="2870" y="24159"/>
                      <a:pt x="2811" y="23909"/>
                    </a:cubicBezTo>
                    <a:cubicBezTo>
                      <a:pt x="2691" y="23504"/>
                      <a:pt x="2572" y="23099"/>
                      <a:pt x="2441" y="22694"/>
                    </a:cubicBezTo>
                    <a:cubicBezTo>
                      <a:pt x="2263" y="22170"/>
                      <a:pt x="2096" y="21647"/>
                      <a:pt x="1822" y="21135"/>
                    </a:cubicBezTo>
                    <a:close/>
                    <a:moveTo>
                      <a:pt x="120611" y="21266"/>
                    </a:moveTo>
                    <a:cubicBezTo>
                      <a:pt x="120623" y="21277"/>
                      <a:pt x="120623" y="21301"/>
                      <a:pt x="120647" y="21313"/>
                    </a:cubicBezTo>
                    <a:cubicBezTo>
                      <a:pt x="121182" y="21599"/>
                      <a:pt x="121647" y="21897"/>
                      <a:pt x="122111" y="22218"/>
                    </a:cubicBezTo>
                    <a:cubicBezTo>
                      <a:pt x="122575" y="22528"/>
                      <a:pt x="123064" y="22837"/>
                      <a:pt x="123528" y="23147"/>
                    </a:cubicBezTo>
                    <a:cubicBezTo>
                      <a:pt x="123969" y="23456"/>
                      <a:pt x="124385" y="23766"/>
                      <a:pt x="124778" y="24087"/>
                    </a:cubicBezTo>
                    <a:cubicBezTo>
                      <a:pt x="124992" y="24254"/>
                      <a:pt x="125195" y="24421"/>
                      <a:pt x="125385" y="24587"/>
                    </a:cubicBezTo>
                    <a:cubicBezTo>
                      <a:pt x="125433" y="24623"/>
                      <a:pt x="125469" y="24671"/>
                      <a:pt x="125504" y="24706"/>
                    </a:cubicBezTo>
                    <a:cubicBezTo>
                      <a:pt x="121825" y="24695"/>
                      <a:pt x="118134" y="24683"/>
                      <a:pt x="114455" y="24683"/>
                    </a:cubicBezTo>
                    <a:cubicBezTo>
                      <a:pt x="114408" y="24540"/>
                      <a:pt x="114205" y="24397"/>
                      <a:pt x="114074" y="24278"/>
                    </a:cubicBezTo>
                    <a:cubicBezTo>
                      <a:pt x="113860" y="24087"/>
                      <a:pt x="113682" y="23897"/>
                      <a:pt x="113431" y="23706"/>
                    </a:cubicBezTo>
                    <a:cubicBezTo>
                      <a:pt x="112896" y="23325"/>
                      <a:pt x="112360" y="22944"/>
                      <a:pt x="111824" y="22563"/>
                    </a:cubicBezTo>
                    <a:cubicBezTo>
                      <a:pt x="111300" y="22194"/>
                      <a:pt x="110788" y="21825"/>
                      <a:pt x="110264" y="21456"/>
                    </a:cubicBezTo>
                    <a:cubicBezTo>
                      <a:pt x="110169" y="21396"/>
                      <a:pt x="110050" y="21325"/>
                      <a:pt x="109955" y="21266"/>
                    </a:cubicBezTo>
                    <a:lnTo>
                      <a:pt x="115682" y="21266"/>
                    </a:lnTo>
                    <a:cubicBezTo>
                      <a:pt x="115956" y="21492"/>
                      <a:pt x="116218" y="21730"/>
                      <a:pt x="116515" y="21956"/>
                    </a:cubicBezTo>
                    <a:cubicBezTo>
                      <a:pt x="116956" y="22278"/>
                      <a:pt x="117420" y="22587"/>
                      <a:pt x="117884" y="22897"/>
                    </a:cubicBezTo>
                    <a:lnTo>
                      <a:pt x="119218" y="23802"/>
                    </a:lnTo>
                    <a:cubicBezTo>
                      <a:pt x="119432" y="23944"/>
                      <a:pt x="119658" y="24087"/>
                      <a:pt x="119873" y="24230"/>
                    </a:cubicBezTo>
                    <a:cubicBezTo>
                      <a:pt x="120004" y="24314"/>
                      <a:pt x="120135" y="24397"/>
                      <a:pt x="120254" y="24480"/>
                    </a:cubicBezTo>
                    <a:cubicBezTo>
                      <a:pt x="120409" y="24575"/>
                      <a:pt x="120516" y="24587"/>
                      <a:pt x="120730" y="24647"/>
                    </a:cubicBezTo>
                    <a:cubicBezTo>
                      <a:pt x="120791" y="24660"/>
                      <a:pt x="120852" y="24667"/>
                      <a:pt x="120912" y="24667"/>
                    </a:cubicBezTo>
                    <a:cubicBezTo>
                      <a:pt x="121167" y="24667"/>
                      <a:pt x="121383" y="24551"/>
                      <a:pt x="121325" y="24397"/>
                    </a:cubicBezTo>
                    <a:cubicBezTo>
                      <a:pt x="121278" y="24290"/>
                      <a:pt x="121278" y="24230"/>
                      <a:pt x="121171" y="24147"/>
                    </a:cubicBezTo>
                    <a:cubicBezTo>
                      <a:pt x="121051" y="24052"/>
                      <a:pt x="120932" y="23980"/>
                      <a:pt x="120813" y="23897"/>
                    </a:cubicBezTo>
                    <a:cubicBezTo>
                      <a:pt x="120599" y="23742"/>
                      <a:pt x="120385" y="23587"/>
                      <a:pt x="120170" y="23444"/>
                    </a:cubicBezTo>
                    <a:cubicBezTo>
                      <a:pt x="119706" y="23135"/>
                      <a:pt x="119242" y="22825"/>
                      <a:pt x="118777" y="22516"/>
                    </a:cubicBezTo>
                    <a:cubicBezTo>
                      <a:pt x="118325" y="22218"/>
                      <a:pt x="117884" y="21908"/>
                      <a:pt x="117408" y="21623"/>
                    </a:cubicBezTo>
                    <a:cubicBezTo>
                      <a:pt x="117206" y="21492"/>
                      <a:pt x="116980" y="21385"/>
                      <a:pt x="116765" y="21266"/>
                    </a:cubicBezTo>
                    <a:close/>
                    <a:moveTo>
                      <a:pt x="126445" y="21266"/>
                    </a:moveTo>
                    <a:cubicBezTo>
                      <a:pt x="127088" y="21861"/>
                      <a:pt x="127802" y="22432"/>
                      <a:pt x="128552" y="22992"/>
                    </a:cubicBezTo>
                    <a:cubicBezTo>
                      <a:pt x="129017" y="23337"/>
                      <a:pt x="129481" y="23682"/>
                      <a:pt x="129969" y="24028"/>
                    </a:cubicBezTo>
                    <a:cubicBezTo>
                      <a:pt x="130207" y="24194"/>
                      <a:pt x="130434" y="24373"/>
                      <a:pt x="130731" y="24516"/>
                    </a:cubicBezTo>
                    <a:cubicBezTo>
                      <a:pt x="130850" y="24575"/>
                      <a:pt x="130969" y="24659"/>
                      <a:pt x="131077" y="24730"/>
                    </a:cubicBezTo>
                    <a:cubicBezTo>
                      <a:pt x="129886" y="24730"/>
                      <a:pt x="128683" y="24718"/>
                      <a:pt x="127493" y="24706"/>
                    </a:cubicBezTo>
                    <a:lnTo>
                      <a:pt x="126802" y="24706"/>
                    </a:lnTo>
                    <a:cubicBezTo>
                      <a:pt x="126755" y="24552"/>
                      <a:pt x="126552" y="24409"/>
                      <a:pt x="126397" y="24278"/>
                    </a:cubicBezTo>
                    <a:cubicBezTo>
                      <a:pt x="126195" y="24099"/>
                      <a:pt x="125981" y="23921"/>
                      <a:pt x="125766" y="23742"/>
                    </a:cubicBezTo>
                    <a:cubicBezTo>
                      <a:pt x="125314" y="23409"/>
                      <a:pt x="124850" y="23075"/>
                      <a:pt x="124350" y="22754"/>
                    </a:cubicBezTo>
                    <a:cubicBezTo>
                      <a:pt x="123861" y="22432"/>
                      <a:pt x="123349" y="22135"/>
                      <a:pt x="122766" y="21861"/>
                    </a:cubicBezTo>
                    <a:cubicBezTo>
                      <a:pt x="122302" y="21658"/>
                      <a:pt x="121813" y="21456"/>
                      <a:pt x="121325" y="21266"/>
                    </a:cubicBezTo>
                    <a:close/>
                    <a:moveTo>
                      <a:pt x="132720" y="21254"/>
                    </a:moveTo>
                    <a:cubicBezTo>
                      <a:pt x="133422" y="21837"/>
                      <a:pt x="134125" y="22420"/>
                      <a:pt x="134863" y="22992"/>
                    </a:cubicBezTo>
                    <a:cubicBezTo>
                      <a:pt x="135315" y="23337"/>
                      <a:pt x="135756" y="23682"/>
                      <a:pt x="136208" y="24040"/>
                    </a:cubicBezTo>
                    <a:cubicBezTo>
                      <a:pt x="136530" y="24290"/>
                      <a:pt x="136863" y="24611"/>
                      <a:pt x="137375" y="24778"/>
                    </a:cubicBezTo>
                    <a:cubicBezTo>
                      <a:pt x="135613" y="24766"/>
                      <a:pt x="133851" y="24754"/>
                      <a:pt x="132089" y="24742"/>
                    </a:cubicBezTo>
                    <a:cubicBezTo>
                      <a:pt x="132017" y="24540"/>
                      <a:pt x="131731" y="24385"/>
                      <a:pt x="131565" y="24218"/>
                    </a:cubicBezTo>
                    <a:cubicBezTo>
                      <a:pt x="131386" y="24028"/>
                      <a:pt x="131160" y="23849"/>
                      <a:pt x="130922" y="23682"/>
                    </a:cubicBezTo>
                    <a:cubicBezTo>
                      <a:pt x="130457" y="23313"/>
                      <a:pt x="129957" y="22968"/>
                      <a:pt x="129457" y="22623"/>
                    </a:cubicBezTo>
                    <a:cubicBezTo>
                      <a:pt x="128791" y="22147"/>
                      <a:pt x="128112" y="21694"/>
                      <a:pt x="127398" y="21266"/>
                    </a:cubicBezTo>
                    <a:cubicBezTo>
                      <a:pt x="129172" y="21266"/>
                      <a:pt x="130946" y="21254"/>
                      <a:pt x="132720" y="21254"/>
                    </a:cubicBezTo>
                    <a:close/>
                    <a:moveTo>
                      <a:pt x="138566" y="21254"/>
                    </a:moveTo>
                    <a:cubicBezTo>
                      <a:pt x="139292" y="21849"/>
                      <a:pt x="140018" y="22456"/>
                      <a:pt x="140744" y="23051"/>
                    </a:cubicBezTo>
                    <a:cubicBezTo>
                      <a:pt x="141149" y="23397"/>
                      <a:pt x="141566" y="23730"/>
                      <a:pt x="141983" y="24063"/>
                    </a:cubicBezTo>
                    <a:cubicBezTo>
                      <a:pt x="142197" y="24230"/>
                      <a:pt x="142399" y="24397"/>
                      <a:pt x="142614" y="24564"/>
                    </a:cubicBezTo>
                    <a:cubicBezTo>
                      <a:pt x="142745" y="24671"/>
                      <a:pt x="142911" y="24754"/>
                      <a:pt x="143126" y="24814"/>
                    </a:cubicBezTo>
                    <a:lnTo>
                      <a:pt x="142566" y="24814"/>
                    </a:lnTo>
                    <a:cubicBezTo>
                      <a:pt x="141018" y="24802"/>
                      <a:pt x="139459" y="24790"/>
                      <a:pt x="137899" y="24778"/>
                    </a:cubicBezTo>
                    <a:cubicBezTo>
                      <a:pt x="137982" y="24385"/>
                      <a:pt x="137375" y="24052"/>
                      <a:pt x="136970" y="23754"/>
                    </a:cubicBezTo>
                    <a:cubicBezTo>
                      <a:pt x="136518" y="23409"/>
                      <a:pt x="136065" y="23063"/>
                      <a:pt x="135601" y="22718"/>
                    </a:cubicBezTo>
                    <a:cubicBezTo>
                      <a:pt x="134958" y="22218"/>
                      <a:pt x="134267" y="21742"/>
                      <a:pt x="133589" y="21254"/>
                    </a:cubicBezTo>
                    <a:close/>
                    <a:moveTo>
                      <a:pt x="143019" y="21242"/>
                    </a:moveTo>
                    <a:cubicBezTo>
                      <a:pt x="143400" y="21563"/>
                      <a:pt x="143781" y="21885"/>
                      <a:pt x="144138" y="22206"/>
                    </a:cubicBezTo>
                    <a:cubicBezTo>
                      <a:pt x="144543" y="22563"/>
                      <a:pt x="145031" y="22909"/>
                      <a:pt x="145495" y="23254"/>
                    </a:cubicBezTo>
                    <a:cubicBezTo>
                      <a:pt x="145936" y="23587"/>
                      <a:pt x="146388" y="23921"/>
                      <a:pt x="146840" y="24254"/>
                    </a:cubicBezTo>
                    <a:cubicBezTo>
                      <a:pt x="147055" y="24421"/>
                      <a:pt x="147293" y="24587"/>
                      <a:pt x="147519" y="24754"/>
                    </a:cubicBezTo>
                    <a:cubicBezTo>
                      <a:pt x="147555" y="24778"/>
                      <a:pt x="147579" y="24790"/>
                      <a:pt x="147614" y="24814"/>
                    </a:cubicBezTo>
                    <a:lnTo>
                      <a:pt x="143542" y="24814"/>
                    </a:lnTo>
                    <a:cubicBezTo>
                      <a:pt x="143566" y="24790"/>
                      <a:pt x="143590" y="24778"/>
                      <a:pt x="143614" y="24754"/>
                    </a:cubicBezTo>
                    <a:cubicBezTo>
                      <a:pt x="143721" y="24587"/>
                      <a:pt x="143530" y="24421"/>
                      <a:pt x="143364" y="24278"/>
                    </a:cubicBezTo>
                    <a:cubicBezTo>
                      <a:pt x="143149" y="24111"/>
                      <a:pt x="142947" y="23944"/>
                      <a:pt x="142733" y="23778"/>
                    </a:cubicBezTo>
                    <a:cubicBezTo>
                      <a:pt x="142316" y="23444"/>
                      <a:pt x="141911" y="23111"/>
                      <a:pt x="141483" y="22778"/>
                    </a:cubicBezTo>
                    <a:cubicBezTo>
                      <a:pt x="140828" y="22266"/>
                      <a:pt x="140173" y="21754"/>
                      <a:pt x="139530" y="21254"/>
                    </a:cubicBezTo>
                    <a:cubicBezTo>
                      <a:pt x="140685" y="21242"/>
                      <a:pt x="141852" y="21242"/>
                      <a:pt x="143019" y="21242"/>
                    </a:cubicBezTo>
                    <a:close/>
                    <a:moveTo>
                      <a:pt x="147852" y="21242"/>
                    </a:moveTo>
                    <a:cubicBezTo>
                      <a:pt x="148400" y="21885"/>
                      <a:pt x="148888" y="22528"/>
                      <a:pt x="149507" y="23147"/>
                    </a:cubicBezTo>
                    <a:cubicBezTo>
                      <a:pt x="149853" y="23504"/>
                      <a:pt x="150222" y="23849"/>
                      <a:pt x="150579" y="24194"/>
                    </a:cubicBezTo>
                    <a:cubicBezTo>
                      <a:pt x="150758" y="24361"/>
                      <a:pt x="150924" y="24528"/>
                      <a:pt x="151115" y="24695"/>
                    </a:cubicBezTo>
                    <a:cubicBezTo>
                      <a:pt x="151186" y="24742"/>
                      <a:pt x="151270" y="24790"/>
                      <a:pt x="151341" y="24837"/>
                    </a:cubicBezTo>
                    <a:cubicBezTo>
                      <a:pt x="150496" y="24825"/>
                      <a:pt x="149650" y="24814"/>
                      <a:pt x="148793" y="24814"/>
                    </a:cubicBezTo>
                    <a:cubicBezTo>
                      <a:pt x="148722" y="24671"/>
                      <a:pt x="148591" y="24552"/>
                      <a:pt x="148424" y="24421"/>
                    </a:cubicBezTo>
                    <a:cubicBezTo>
                      <a:pt x="148198" y="24254"/>
                      <a:pt x="147983" y="24087"/>
                      <a:pt x="147757" y="23921"/>
                    </a:cubicBezTo>
                    <a:cubicBezTo>
                      <a:pt x="147281" y="23575"/>
                      <a:pt x="146817" y="23242"/>
                      <a:pt x="146340" y="22897"/>
                    </a:cubicBezTo>
                    <a:cubicBezTo>
                      <a:pt x="145888" y="22563"/>
                      <a:pt x="145447" y="22230"/>
                      <a:pt x="144947" y="21920"/>
                    </a:cubicBezTo>
                    <a:cubicBezTo>
                      <a:pt x="144590" y="21694"/>
                      <a:pt x="144257" y="21468"/>
                      <a:pt x="143900" y="21242"/>
                    </a:cubicBezTo>
                    <a:close/>
                    <a:moveTo>
                      <a:pt x="162354" y="20968"/>
                    </a:moveTo>
                    <a:cubicBezTo>
                      <a:pt x="162366" y="20980"/>
                      <a:pt x="162366" y="20992"/>
                      <a:pt x="162366" y="21004"/>
                    </a:cubicBezTo>
                    <a:cubicBezTo>
                      <a:pt x="160997" y="21456"/>
                      <a:pt x="159794" y="22075"/>
                      <a:pt x="158687" y="22694"/>
                    </a:cubicBezTo>
                    <a:cubicBezTo>
                      <a:pt x="157461" y="23385"/>
                      <a:pt x="156342" y="24135"/>
                      <a:pt x="155330" y="24921"/>
                    </a:cubicBezTo>
                    <a:cubicBezTo>
                      <a:pt x="155318" y="24933"/>
                      <a:pt x="155318" y="24945"/>
                      <a:pt x="155306" y="24956"/>
                    </a:cubicBezTo>
                    <a:cubicBezTo>
                      <a:pt x="154365" y="24909"/>
                      <a:pt x="153413" y="24885"/>
                      <a:pt x="152460" y="24861"/>
                    </a:cubicBezTo>
                    <a:cubicBezTo>
                      <a:pt x="152365" y="24695"/>
                      <a:pt x="152270" y="24540"/>
                      <a:pt x="152115" y="24373"/>
                    </a:cubicBezTo>
                    <a:cubicBezTo>
                      <a:pt x="151948" y="24206"/>
                      <a:pt x="151770" y="24040"/>
                      <a:pt x="151591" y="23873"/>
                    </a:cubicBezTo>
                    <a:cubicBezTo>
                      <a:pt x="151222" y="23528"/>
                      <a:pt x="150865" y="23182"/>
                      <a:pt x="150484" y="22849"/>
                    </a:cubicBezTo>
                    <a:cubicBezTo>
                      <a:pt x="149853" y="22289"/>
                      <a:pt x="149138" y="21777"/>
                      <a:pt x="148460" y="21242"/>
                    </a:cubicBezTo>
                    <a:cubicBezTo>
                      <a:pt x="150043" y="21242"/>
                      <a:pt x="151639" y="21242"/>
                      <a:pt x="153222" y="21230"/>
                    </a:cubicBezTo>
                    <a:cubicBezTo>
                      <a:pt x="153579" y="21611"/>
                      <a:pt x="153925" y="21992"/>
                      <a:pt x="154270" y="22373"/>
                    </a:cubicBezTo>
                    <a:cubicBezTo>
                      <a:pt x="154508" y="22635"/>
                      <a:pt x="154734" y="22909"/>
                      <a:pt x="154960" y="23171"/>
                    </a:cubicBezTo>
                    <a:cubicBezTo>
                      <a:pt x="155175" y="23432"/>
                      <a:pt x="155318" y="23802"/>
                      <a:pt x="155770" y="23968"/>
                    </a:cubicBezTo>
                    <a:cubicBezTo>
                      <a:pt x="155829" y="23991"/>
                      <a:pt x="155899" y="24001"/>
                      <a:pt x="155971" y="24001"/>
                    </a:cubicBezTo>
                    <a:cubicBezTo>
                      <a:pt x="156163" y="24001"/>
                      <a:pt x="156367" y="23929"/>
                      <a:pt x="156401" y="23825"/>
                    </a:cubicBezTo>
                    <a:cubicBezTo>
                      <a:pt x="156496" y="23528"/>
                      <a:pt x="156092" y="23194"/>
                      <a:pt x="155865" y="22920"/>
                    </a:cubicBezTo>
                    <a:cubicBezTo>
                      <a:pt x="155627" y="22659"/>
                      <a:pt x="155389" y="22385"/>
                      <a:pt x="155151" y="22123"/>
                    </a:cubicBezTo>
                    <a:cubicBezTo>
                      <a:pt x="154853" y="21813"/>
                      <a:pt x="154532" y="21516"/>
                      <a:pt x="154198" y="21218"/>
                    </a:cubicBezTo>
                    <a:cubicBezTo>
                      <a:pt x="154996" y="21206"/>
                      <a:pt x="155794" y="21182"/>
                      <a:pt x="156592" y="21170"/>
                    </a:cubicBezTo>
                    <a:cubicBezTo>
                      <a:pt x="156615" y="21182"/>
                      <a:pt x="156615" y="21206"/>
                      <a:pt x="156651" y="21218"/>
                    </a:cubicBezTo>
                    <a:cubicBezTo>
                      <a:pt x="156699" y="21230"/>
                      <a:pt x="156746" y="21254"/>
                      <a:pt x="156794" y="21266"/>
                    </a:cubicBezTo>
                    <a:cubicBezTo>
                      <a:pt x="156794" y="21266"/>
                      <a:pt x="156829" y="21283"/>
                      <a:pt x="156842" y="21289"/>
                    </a:cubicBezTo>
                    <a:lnTo>
                      <a:pt x="156842" y="21289"/>
                    </a:lnTo>
                    <a:cubicBezTo>
                      <a:pt x="156835" y="21287"/>
                      <a:pt x="156831" y="21286"/>
                      <a:pt x="156831" y="21286"/>
                    </a:cubicBezTo>
                    <a:lnTo>
                      <a:pt x="156831" y="21286"/>
                    </a:lnTo>
                    <a:cubicBezTo>
                      <a:pt x="156828" y="21286"/>
                      <a:pt x="156868" y="21301"/>
                      <a:pt x="156877" y="21301"/>
                    </a:cubicBezTo>
                    <a:cubicBezTo>
                      <a:pt x="156961" y="21349"/>
                      <a:pt x="157044" y="21385"/>
                      <a:pt x="157116" y="21432"/>
                    </a:cubicBezTo>
                    <a:cubicBezTo>
                      <a:pt x="157151" y="21456"/>
                      <a:pt x="157187" y="21480"/>
                      <a:pt x="157223" y="21504"/>
                    </a:cubicBezTo>
                    <a:cubicBezTo>
                      <a:pt x="157207" y="21488"/>
                      <a:pt x="157203" y="21483"/>
                      <a:pt x="157205" y="21483"/>
                    </a:cubicBezTo>
                    <a:lnTo>
                      <a:pt x="157205" y="21483"/>
                    </a:lnTo>
                    <a:cubicBezTo>
                      <a:pt x="157208" y="21483"/>
                      <a:pt x="157238" y="21507"/>
                      <a:pt x="157246" y="21516"/>
                    </a:cubicBezTo>
                    <a:cubicBezTo>
                      <a:pt x="157258" y="21527"/>
                      <a:pt x="157270" y="21527"/>
                      <a:pt x="157282" y="21539"/>
                    </a:cubicBezTo>
                    <a:cubicBezTo>
                      <a:pt x="157354" y="21599"/>
                      <a:pt x="157413" y="21647"/>
                      <a:pt x="157461" y="21706"/>
                    </a:cubicBezTo>
                    <a:cubicBezTo>
                      <a:pt x="157473" y="21718"/>
                      <a:pt x="157485" y="21730"/>
                      <a:pt x="157497" y="21754"/>
                    </a:cubicBezTo>
                    <a:cubicBezTo>
                      <a:pt x="157520" y="21777"/>
                      <a:pt x="157544" y="21801"/>
                      <a:pt x="157556" y="21837"/>
                    </a:cubicBezTo>
                    <a:cubicBezTo>
                      <a:pt x="157592" y="21897"/>
                      <a:pt x="157616" y="21956"/>
                      <a:pt x="157627" y="22016"/>
                    </a:cubicBezTo>
                    <a:cubicBezTo>
                      <a:pt x="157627" y="22010"/>
                      <a:pt x="157627" y="22010"/>
                      <a:pt x="157627" y="22010"/>
                    </a:cubicBezTo>
                    <a:cubicBezTo>
                      <a:pt x="157627" y="22010"/>
                      <a:pt x="157627" y="22010"/>
                      <a:pt x="157627" y="22004"/>
                    </a:cubicBezTo>
                    <a:cubicBezTo>
                      <a:pt x="157627" y="22039"/>
                      <a:pt x="157651" y="22075"/>
                      <a:pt x="157663" y="22099"/>
                    </a:cubicBezTo>
                    <a:cubicBezTo>
                      <a:pt x="157687" y="22135"/>
                      <a:pt x="157699" y="22158"/>
                      <a:pt x="157711" y="22182"/>
                    </a:cubicBezTo>
                    <a:cubicBezTo>
                      <a:pt x="157770" y="22289"/>
                      <a:pt x="157782" y="22385"/>
                      <a:pt x="157985" y="22444"/>
                    </a:cubicBezTo>
                    <a:cubicBezTo>
                      <a:pt x="158048" y="22463"/>
                      <a:pt x="158126" y="22476"/>
                      <a:pt x="158204" y="22476"/>
                    </a:cubicBezTo>
                    <a:cubicBezTo>
                      <a:pt x="158272" y="22476"/>
                      <a:pt x="158341" y="22466"/>
                      <a:pt x="158401" y="22444"/>
                    </a:cubicBezTo>
                    <a:cubicBezTo>
                      <a:pt x="158616" y="22373"/>
                      <a:pt x="158640" y="22254"/>
                      <a:pt x="158640" y="22123"/>
                    </a:cubicBezTo>
                    <a:cubicBezTo>
                      <a:pt x="158651" y="22039"/>
                      <a:pt x="158640" y="21956"/>
                      <a:pt x="158592" y="21885"/>
                    </a:cubicBezTo>
                    <a:cubicBezTo>
                      <a:pt x="158497" y="21742"/>
                      <a:pt x="158378" y="21599"/>
                      <a:pt x="158211" y="21468"/>
                    </a:cubicBezTo>
                    <a:cubicBezTo>
                      <a:pt x="158068" y="21349"/>
                      <a:pt x="157901" y="21242"/>
                      <a:pt x="157711" y="21146"/>
                    </a:cubicBezTo>
                    <a:cubicBezTo>
                      <a:pt x="159259" y="21111"/>
                      <a:pt x="160806" y="21063"/>
                      <a:pt x="162354" y="20968"/>
                    </a:cubicBezTo>
                    <a:close/>
                    <a:moveTo>
                      <a:pt x="22391" y="1"/>
                    </a:moveTo>
                    <a:cubicBezTo>
                      <a:pt x="16565" y="1"/>
                      <a:pt x="10739" y="42"/>
                      <a:pt x="4930" y="215"/>
                    </a:cubicBezTo>
                    <a:cubicBezTo>
                      <a:pt x="4954" y="144"/>
                      <a:pt x="4882" y="61"/>
                      <a:pt x="4716" y="61"/>
                    </a:cubicBezTo>
                    <a:cubicBezTo>
                      <a:pt x="4025" y="72"/>
                      <a:pt x="3334" y="84"/>
                      <a:pt x="2644" y="84"/>
                    </a:cubicBezTo>
                    <a:cubicBezTo>
                      <a:pt x="2245" y="77"/>
                      <a:pt x="1846" y="71"/>
                      <a:pt x="1450" y="71"/>
                    </a:cubicBezTo>
                    <a:cubicBezTo>
                      <a:pt x="1160" y="71"/>
                      <a:pt x="871" y="74"/>
                      <a:pt x="584" y="84"/>
                    </a:cubicBezTo>
                    <a:cubicBezTo>
                      <a:pt x="274" y="96"/>
                      <a:pt x="1" y="215"/>
                      <a:pt x="1" y="394"/>
                    </a:cubicBezTo>
                    <a:cubicBezTo>
                      <a:pt x="1" y="525"/>
                      <a:pt x="179" y="656"/>
                      <a:pt x="405" y="692"/>
                    </a:cubicBezTo>
                    <a:cubicBezTo>
                      <a:pt x="72" y="2192"/>
                      <a:pt x="346" y="3799"/>
                      <a:pt x="358" y="5299"/>
                    </a:cubicBezTo>
                    <a:cubicBezTo>
                      <a:pt x="382" y="7014"/>
                      <a:pt x="394" y="8740"/>
                      <a:pt x="405" y="10455"/>
                    </a:cubicBezTo>
                    <a:cubicBezTo>
                      <a:pt x="417" y="12122"/>
                      <a:pt x="394" y="13800"/>
                      <a:pt x="513" y="15467"/>
                    </a:cubicBezTo>
                    <a:cubicBezTo>
                      <a:pt x="560" y="16241"/>
                      <a:pt x="596" y="17122"/>
                      <a:pt x="632" y="17932"/>
                    </a:cubicBezTo>
                    <a:cubicBezTo>
                      <a:pt x="679" y="19134"/>
                      <a:pt x="703" y="20313"/>
                      <a:pt x="691" y="20432"/>
                    </a:cubicBezTo>
                    <a:cubicBezTo>
                      <a:pt x="691" y="20456"/>
                      <a:pt x="691" y="20480"/>
                      <a:pt x="691" y="20504"/>
                    </a:cubicBezTo>
                    <a:cubicBezTo>
                      <a:pt x="227" y="20587"/>
                      <a:pt x="227" y="21015"/>
                      <a:pt x="715" y="21075"/>
                    </a:cubicBezTo>
                    <a:cubicBezTo>
                      <a:pt x="798" y="21670"/>
                      <a:pt x="1025" y="22254"/>
                      <a:pt x="1203" y="22837"/>
                    </a:cubicBezTo>
                    <a:cubicBezTo>
                      <a:pt x="1310" y="23230"/>
                      <a:pt x="1417" y="23611"/>
                      <a:pt x="1525" y="24004"/>
                    </a:cubicBezTo>
                    <a:cubicBezTo>
                      <a:pt x="1596" y="24278"/>
                      <a:pt x="1656" y="24564"/>
                      <a:pt x="1751" y="24849"/>
                    </a:cubicBezTo>
                    <a:cubicBezTo>
                      <a:pt x="1417" y="25028"/>
                      <a:pt x="1548" y="25373"/>
                      <a:pt x="2168" y="25409"/>
                    </a:cubicBezTo>
                    <a:cubicBezTo>
                      <a:pt x="3943" y="25526"/>
                      <a:pt x="5741" y="25543"/>
                      <a:pt x="7535" y="25543"/>
                    </a:cubicBezTo>
                    <a:cubicBezTo>
                      <a:pt x="8303" y="25543"/>
                      <a:pt x="9071" y="25540"/>
                      <a:pt x="9835" y="25540"/>
                    </a:cubicBezTo>
                    <a:cubicBezTo>
                      <a:pt x="12383" y="25552"/>
                      <a:pt x="14943" y="25552"/>
                      <a:pt x="17491" y="25552"/>
                    </a:cubicBezTo>
                    <a:lnTo>
                      <a:pt x="33624" y="25552"/>
                    </a:lnTo>
                    <a:cubicBezTo>
                      <a:pt x="33715" y="25586"/>
                      <a:pt x="33817" y="25601"/>
                      <a:pt x="33918" y="25601"/>
                    </a:cubicBezTo>
                    <a:cubicBezTo>
                      <a:pt x="34028" y="25601"/>
                      <a:pt x="34138" y="25583"/>
                      <a:pt x="34231" y="25552"/>
                    </a:cubicBezTo>
                    <a:cubicBezTo>
                      <a:pt x="39708" y="25552"/>
                      <a:pt x="45185" y="25560"/>
                      <a:pt x="50660" y="25560"/>
                    </a:cubicBezTo>
                    <a:cubicBezTo>
                      <a:pt x="54765" y="25560"/>
                      <a:pt x="58870" y="25555"/>
                      <a:pt x="62973" y="25540"/>
                    </a:cubicBezTo>
                    <a:cubicBezTo>
                      <a:pt x="83249" y="25492"/>
                      <a:pt x="103514" y="25516"/>
                      <a:pt x="123778" y="25445"/>
                    </a:cubicBezTo>
                    <a:cubicBezTo>
                      <a:pt x="129386" y="25433"/>
                      <a:pt x="134994" y="25385"/>
                      <a:pt x="140590" y="25349"/>
                    </a:cubicBezTo>
                    <a:cubicBezTo>
                      <a:pt x="143471" y="25337"/>
                      <a:pt x="146364" y="25326"/>
                      <a:pt x="149245" y="25302"/>
                    </a:cubicBezTo>
                    <a:cubicBezTo>
                      <a:pt x="151258" y="25290"/>
                      <a:pt x="153294" y="25278"/>
                      <a:pt x="155318" y="25206"/>
                    </a:cubicBezTo>
                    <a:cubicBezTo>
                      <a:pt x="155423" y="25292"/>
                      <a:pt x="155628" y="25353"/>
                      <a:pt x="155834" y="25353"/>
                    </a:cubicBezTo>
                    <a:cubicBezTo>
                      <a:pt x="155999" y="25353"/>
                      <a:pt x="156165" y="25314"/>
                      <a:pt x="156282" y="25218"/>
                    </a:cubicBezTo>
                    <a:cubicBezTo>
                      <a:pt x="156318" y="25195"/>
                      <a:pt x="156354" y="25171"/>
                      <a:pt x="156389" y="25147"/>
                    </a:cubicBezTo>
                    <a:lnTo>
                      <a:pt x="156401" y="25147"/>
                    </a:lnTo>
                    <a:cubicBezTo>
                      <a:pt x="156449" y="25099"/>
                      <a:pt x="156520" y="25052"/>
                      <a:pt x="156604" y="25016"/>
                    </a:cubicBezTo>
                    <a:lnTo>
                      <a:pt x="156568" y="25016"/>
                    </a:lnTo>
                    <a:cubicBezTo>
                      <a:pt x="157449" y="24337"/>
                      <a:pt x="158413" y="23682"/>
                      <a:pt x="159473" y="23075"/>
                    </a:cubicBezTo>
                    <a:cubicBezTo>
                      <a:pt x="160652" y="22409"/>
                      <a:pt x="161973" y="21825"/>
                      <a:pt x="163164" y="21158"/>
                    </a:cubicBezTo>
                    <a:cubicBezTo>
                      <a:pt x="163235" y="21123"/>
                      <a:pt x="163259" y="21075"/>
                      <a:pt x="163259" y="21027"/>
                    </a:cubicBezTo>
                    <a:lnTo>
                      <a:pt x="163271" y="21027"/>
                    </a:lnTo>
                    <a:cubicBezTo>
                      <a:pt x="163545" y="20230"/>
                      <a:pt x="163402" y="19372"/>
                      <a:pt x="163402" y="18563"/>
                    </a:cubicBezTo>
                    <a:cubicBezTo>
                      <a:pt x="163402" y="17717"/>
                      <a:pt x="163402" y="16872"/>
                      <a:pt x="163402" y="16039"/>
                    </a:cubicBezTo>
                    <a:cubicBezTo>
                      <a:pt x="163402" y="14300"/>
                      <a:pt x="163402" y="12574"/>
                      <a:pt x="163402" y="10836"/>
                    </a:cubicBezTo>
                    <a:cubicBezTo>
                      <a:pt x="163402" y="9157"/>
                      <a:pt x="163402" y="7466"/>
                      <a:pt x="163390" y="5787"/>
                    </a:cubicBezTo>
                    <a:cubicBezTo>
                      <a:pt x="163378" y="4073"/>
                      <a:pt x="163533" y="2382"/>
                      <a:pt x="162926" y="703"/>
                    </a:cubicBezTo>
                    <a:cubicBezTo>
                      <a:pt x="162914" y="680"/>
                      <a:pt x="162866" y="668"/>
                      <a:pt x="162819" y="668"/>
                    </a:cubicBezTo>
                    <a:cubicBezTo>
                      <a:pt x="163033" y="656"/>
                      <a:pt x="163247" y="656"/>
                      <a:pt x="163450" y="644"/>
                    </a:cubicBezTo>
                    <a:cubicBezTo>
                      <a:pt x="163676" y="632"/>
                      <a:pt x="163676" y="465"/>
                      <a:pt x="163450" y="465"/>
                    </a:cubicBezTo>
                    <a:cubicBezTo>
                      <a:pt x="156481" y="137"/>
                      <a:pt x="149458" y="94"/>
                      <a:pt x="142440" y="94"/>
                    </a:cubicBezTo>
                    <a:cubicBezTo>
                      <a:pt x="139991" y="94"/>
                      <a:pt x="137542" y="99"/>
                      <a:pt x="135096" y="99"/>
                    </a:cubicBezTo>
                    <a:cubicBezTo>
                      <a:pt x="134145" y="99"/>
                      <a:pt x="133194" y="98"/>
                      <a:pt x="132243" y="96"/>
                    </a:cubicBezTo>
                    <a:cubicBezTo>
                      <a:pt x="121837" y="72"/>
                      <a:pt x="111443" y="49"/>
                      <a:pt x="101037" y="37"/>
                    </a:cubicBezTo>
                    <a:cubicBezTo>
                      <a:pt x="90631" y="31"/>
                      <a:pt x="80228" y="28"/>
                      <a:pt x="69825" y="28"/>
                    </a:cubicBezTo>
                    <a:cubicBezTo>
                      <a:pt x="59422" y="28"/>
                      <a:pt x="49019" y="31"/>
                      <a:pt x="38613" y="37"/>
                    </a:cubicBezTo>
                    <a:cubicBezTo>
                      <a:pt x="33212" y="37"/>
                      <a:pt x="27801" y="1"/>
                      <a:pt x="2239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" name="Google Shape;876;p50"/>
            <p:cNvSpPr/>
            <p:nvPr/>
          </p:nvSpPr>
          <p:spPr>
            <a:xfrm>
              <a:off x="2968838" y="1541300"/>
              <a:ext cx="3121500" cy="3105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877;p50"/>
          <p:cNvGrpSpPr/>
          <p:nvPr/>
        </p:nvGrpSpPr>
        <p:grpSpPr>
          <a:xfrm>
            <a:off x="3457910" y="4722680"/>
            <a:ext cx="2798511" cy="255467"/>
            <a:chOff x="2892426" y="2126786"/>
            <a:chExt cx="3359041" cy="594392"/>
          </a:xfrm>
        </p:grpSpPr>
        <p:grpSp>
          <p:nvGrpSpPr>
            <p:cNvPr id="149" name="Google Shape;878;p50"/>
            <p:cNvGrpSpPr/>
            <p:nvPr/>
          </p:nvGrpSpPr>
          <p:grpSpPr>
            <a:xfrm>
              <a:off x="2892426" y="2126786"/>
              <a:ext cx="3359041" cy="594392"/>
              <a:chOff x="2239550" y="2507275"/>
              <a:chExt cx="4091900" cy="782300"/>
            </a:xfrm>
          </p:grpSpPr>
          <p:sp>
            <p:nvSpPr>
              <p:cNvPr id="151" name="Google Shape;879;p50"/>
              <p:cNvSpPr/>
              <p:nvPr/>
            </p:nvSpPr>
            <p:spPr>
              <a:xfrm>
                <a:off x="5743575" y="2507275"/>
                <a:ext cx="0" cy="625"/>
              </a:xfrm>
              <a:custGeom>
                <a:avLst/>
                <a:gdLst/>
                <a:ahLst/>
                <a:cxnLst/>
                <a:rect l="l" t="t" r="r" b="b"/>
                <a:pathLst>
                  <a:path h="2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5"/>
                      <a:pt x="0" y="13"/>
                      <a:pt x="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880;p50"/>
              <p:cNvSpPr/>
              <p:nvPr/>
            </p:nvSpPr>
            <p:spPr>
              <a:xfrm>
                <a:off x="2239550" y="2649550"/>
                <a:ext cx="4091900" cy="640025"/>
              </a:xfrm>
              <a:custGeom>
                <a:avLst/>
                <a:gdLst/>
                <a:ahLst/>
                <a:cxnLst/>
                <a:rect l="l" t="t" r="r" b="b"/>
                <a:pathLst>
                  <a:path w="163676" h="25601" extrusionOk="0">
                    <a:moveTo>
                      <a:pt x="2953" y="477"/>
                    </a:moveTo>
                    <a:cubicBezTo>
                      <a:pt x="2882" y="644"/>
                      <a:pt x="3025" y="834"/>
                      <a:pt x="3442" y="858"/>
                    </a:cubicBezTo>
                    <a:cubicBezTo>
                      <a:pt x="9345" y="1055"/>
                      <a:pt x="15264" y="1097"/>
                      <a:pt x="21185" y="1097"/>
                    </a:cubicBezTo>
                    <a:cubicBezTo>
                      <a:pt x="25678" y="1097"/>
                      <a:pt x="30171" y="1073"/>
                      <a:pt x="34660" y="1073"/>
                    </a:cubicBezTo>
                    <a:cubicBezTo>
                      <a:pt x="45054" y="1073"/>
                      <a:pt x="55460" y="1073"/>
                      <a:pt x="65866" y="1084"/>
                    </a:cubicBezTo>
                    <a:cubicBezTo>
                      <a:pt x="86666" y="1084"/>
                      <a:pt x="107478" y="1073"/>
                      <a:pt x="128279" y="1025"/>
                    </a:cubicBezTo>
                    <a:cubicBezTo>
                      <a:pt x="129417" y="1021"/>
                      <a:pt x="130557" y="1020"/>
                      <a:pt x="131698" y="1020"/>
                    </a:cubicBezTo>
                    <a:cubicBezTo>
                      <a:pt x="135023" y="1020"/>
                      <a:pt x="138355" y="1031"/>
                      <a:pt x="141688" y="1031"/>
                    </a:cubicBezTo>
                    <a:cubicBezTo>
                      <a:pt x="148740" y="1031"/>
                      <a:pt x="155795" y="981"/>
                      <a:pt x="162791" y="668"/>
                    </a:cubicBezTo>
                    <a:lnTo>
                      <a:pt x="162791" y="668"/>
                    </a:lnTo>
                    <a:cubicBezTo>
                      <a:pt x="162758" y="671"/>
                      <a:pt x="162722" y="683"/>
                      <a:pt x="162711" y="703"/>
                    </a:cubicBezTo>
                    <a:cubicBezTo>
                      <a:pt x="162116" y="2347"/>
                      <a:pt x="162259" y="3990"/>
                      <a:pt x="162247" y="5645"/>
                    </a:cubicBezTo>
                    <a:cubicBezTo>
                      <a:pt x="162235" y="7383"/>
                      <a:pt x="162235" y="9109"/>
                      <a:pt x="162235" y="10836"/>
                    </a:cubicBezTo>
                    <a:cubicBezTo>
                      <a:pt x="162235" y="12526"/>
                      <a:pt x="162235" y="14217"/>
                      <a:pt x="162235" y="15896"/>
                    </a:cubicBezTo>
                    <a:cubicBezTo>
                      <a:pt x="162235" y="16789"/>
                      <a:pt x="162235" y="17670"/>
                      <a:pt x="162235" y="18563"/>
                    </a:cubicBezTo>
                    <a:cubicBezTo>
                      <a:pt x="162235" y="19230"/>
                      <a:pt x="162152" y="19920"/>
                      <a:pt x="162271" y="20599"/>
                    </a:cubicBezTo>
                    <a:cubicBezTo>
                      <a:pt x="157913" y="20354"/>
                      <a:pt x="153547" y="20336"/>
                      <a:pt x="149164" y="20336"/>
                    </a:cubicBezTo>
                    <a:cubicBezTo>
                      <a:pt x="148434" y="20336"/>
                      <a:pt x="147703" y="20337"/>
                      <a:pt x="146971" y="20337"/>
                    </a:cubicBezTo>
                    <a:cubicBezTo>
                      <a:pt x="141685" y="20325"/>
                      <a:pt x="136411" y="20325"/>
                      <a:pt x="131124" y="20313"/>
                    </a:cubicBezTo>
                    <a:cubicBezTo>
                      <a:pt x="120563" y="20301"/>
                      <a:pt x="110002" y="20301"/>
                      <a:pt x="99442" y="20301"/>
                    </a:cubicBezTo>
                    <a:lnTo>
                      <a:pt x="9561" y="20301"/>
                    </a:lnTo>
                    <a:cubicBezTo>
                      <a:pt x="8982" y="20301"/>
                      <a:pt x="8433" y="20300"/>
                      <a:pt x="7902" y="20300"/>
                    </a:cubicBezTo>
                    <a:cubicBezTo>
                      <a:pt x="5910" y="20300"/>
                      <a:pt x="4165" y="20315"/>
                      <a:pt x="2013" y="20456"/>
                    </a:cubicBezTo>
                    <a:cubicBezTo>
                      <a:pt x="1989" y="20432"/>
                      <a:pt x="1977" y="20408"/>
                      <a:pt x="1953" y="20384"/>
                    </a:cubicBezTo>
                    <a:cubicBezTo>
                      <a:pt x="1965" y="19587"/>
                      <a:pt x="1918" y="19063"/>
                      <a:pt x="1929" y="18015"/>
                    </a:cubicBezTo>
                    <a:cubicBezTo>
                      <a:pt x="1929" y="17194"/>
                      <a:pt x="1858" y="16420"/>
                      <a:pt x="1906" y="15598"/>
                    </a:cubicBezTo>
                    <a:cubicBezTo>
                      <a:pt x="2025" y="13884"/>
                      <a:pt x="2013" y="12169"/>
                      <a:pt x="2025" y="10455"/>
                    </a:cubicBezTo>
                    <a:cubicBezTo>
                      <a:pt x="2037" y="8776"/>
                      <a:pt x="2049" y="7109"/>
                      <a:pt x="2072" y="5430"/>
                    </a:cubicBezTo>
                    <a:cubicBezTo>
                      <a:pt x="2084" y="3847"/>
                      <a:pt x="2382" y="2156"/>
                      <a:pt x="2001" y="573"/>
                    </a:cubicBezTo>
                    <a:cubicBezTo>
                      <a:pt x="2239" y="549"/>
                      <a:pt x="2477" y="525"/>
                      <a:pt x="2715" y="501"/>
                    </a:cubicBezTo>
                    <a:cubicBezTo>
                      <a:pt x="2799" y="489"/>
                      <a:pt x="2882" y="489"/>
                      <a:pt x="2953" y="477"/>
                    </a:cubicBezTo>
                    <a:close/>
                    <a:moveTo>
                      <a:pt x="3656" y="21218"/>
                    </a:moveTo>
                    <a:lnTo>
                      <a:pt x="3656" y="21218"/>
                    </a:lnTo>
                    <a:cubicBezTo>
                      <a:pt x="5073" y="21266"/>
                      <a:pt x="6513" y="21289"/>
                      <a:pt x="7942" y="21289"/>
                    </a:cubicBezTo>
                    <a:cubicBezTo>
                      <a:pt x="8156" y="21551"/>
                      <a:pt x="8490" y="21801"/>
                      <a:pt x="8776" y="22039"/>
                    </a:cubicBezTo>
                    <a:cubicBezTo>
                      <a:pt x="9204" y="22385"/>
                      <a:pt x="9645" y="22730"/>
                      <a:pt x="10121" y="23063"/>
                    </a:cubicBezTo>
                    <a:cubicBezTo>
                      <a:pt x="10585" y="23385"/>
                      <a:pt x="11050" y="23718"/>
                      <a:pt x="11538" y="24028"/>
                    </a:cubicBezTo>
                    <a:cubicBezTo>
                      <a:pt x="11871" y="24230"/>
                      <a:pt x="12216" y="24421"/>
                      <a:pt x="12574" y="24599"/>
                    </a:cubicBezTo>
                    <a:lnTo>
                      <a:pt x="9264" y="24599"/>
                    </a:lnTo>
                    <a:cubicBezTo>
                      <a:pt x="8406" y="24016"/>
                      <a:pt x="7406" y="23480"/>
                      <a:pt x="6490" y="22909"/>
                    </a:cubicBezTo>
                    <a:cubicBezTo>
                      <a:pt x="6001" y="22611"/>
                      <a:pt x="5525" y="22313"/>
                      <a:pt x="5037" y="22016"/>
                    </a:cubicBezTo>
                    <a:cubicBezTo>
                      <a:pt x="4585" y="21742"/>
                      <a:pt x="4108" y="21480"/>
                      <a:pt x="3656" y="21218"/>
                    </a:cubicBezTo>
                    <a:close/>
                    <a:moveTo>
                      <a:pt x="12978" y="21277"/>
                    </a:moveTo>
                    <a:cubicBezTo>
                      <a:pt x="13645" y="21837"/>
                      <a:pt x="14312" y="22373"/>
                      <a:pt x="15050" y="22897"/>
                    </a:cubicBezTo>
                    <a:lnTo>
                      <a:pt x="16467" y="23921"/>
                    </a:lnTo>
                    <a:cubicBezTo>
                      <a:pt x="16765" y="24135"/>
                      <a:pt x="17062" y="24397"/>
                      <a:pt x="17455" y="24599"/>
                    </a:cubicBezTo>
                    <a:lnTo>
                      <a:pt x="13419" y="24599"/>
                    </a:lnTo>
                    <a:cubicBezTo>
                      <a:pt x="13050" y="24314"/>
                      <a:pt x="12717" y="24028"/>
                      <a:pt x="12324" y="23742"/>
                    </a:cubicBezTo>
                    <a:cubicBezTo>
                      <a:pt x="11871" y="23409"/>
                      <a:pt x="11407" y="23063"/>
                      <a:pt x="10954" y="22718"/>
                    </a:cubicBezTo>
                    <a:cubicBezTo>
                      <a:pt x="10514" y="22385"/>
                      <a:pt x="10061" y="22063"/>
                      <a:pt x="9633" y="21718"/>
                    </a:cubicBezTo>
                    <a:cubicBezTo>
                      <a:pt x="9454" y="21587"/>
                      <a:pt x="9276" y="21444"/>
                      <a:pt x="9085" y="21301"/>
                    </a:cubicBezTo>
                    <a:cubicBezTo>
                      <a:pt x="10395" y="21301"/>
                      <a:pt x="11681" y="21289"/>
                      <a:pt x="12978" y="21277"/>
                    </a:cubicBezTo>
                    <a:close/>
                    <a:moveTo>
                      <a:pt x="17920" y="21266"/>
                    </a:moveTo>
                    <a:cubicBezTo>
                      <a:pt x="18574" y="21789"/>
                      <a:pt x="19229" y="22313"/>
                      <a:pt x="19872" y="22837"/>
                    </a:cubicBezTo>
                    <a:cubicBezTo>
                      <a:pt x="20277" y="23171"/>
                      <a:pt x="20753" y="23480"/>
                      <a:pt x="21194" y="23802"/>
                    </a:cubicBezTo>
                    <a:cubicBezTo>
                      <a:pt x="21575" y="24063"/>
                      <a:pt x="21944" y="24361"/>
                      <a:pt x="22408" y="24599"/>
                    </a:cubicBezTo>
                    <a:lnTo>
                      <a:pt x="18348" y="24599"/>
                    </a:lnTo>
                    <a:cubicBezTo>
                      <a:pt x="18229" y="24230"/>
                      <a:pt x="17658" y="23909"/>
                      <a:pt x="17265" y="23623"/>
                    </a:cubicBezTo>
                    <a:cubicBezTo>
                      <a:pt x="16777" y="23266"/>
                      <a:pt x="16300" y="22920"/>
                      <a:pt x="15812" y="22575"/>
                    </a:cubicBezTo>
                    <a:cubicBezTo>
                      <a:pt x="15193" y="22123"/>
                      <a:pt x="14514" y="21706"/>
                      <a:pt x="13848" y="21277"/>
                    </a:cubicBezTo>
                    <a:cubicBezTo>
                      <a:pt x="14645" y="21277"/>
                      <a:pt x="15455" y="21266"/>
                      <a:pt x="16253" y="21266"/>
                    </a:cubicBezTo>
                    <a:close/>
                    <a:moveTo>
                      <a:pt x="22718" y="21266"/>
                    </a:moveTo>
                    <a:cubicBezTo>
                      <a:pt x="23480" y="21801"/>
                      <a:pt x="24242" y="22337"/>
                      <a:pt x="24920" y="22909"/>
                    </a:cubicBezTo>
                    <a:cubicBezTo>
                      <a:pt x="25349" y="23266"/>
                      <a:pt x="25790" y="23611"/>
                      <a:pt x="26218" y="23968"/>
                    </a:cubicBezTo>
                    <a:cubicBezTo>
                      <a:pt x="26433" y="24147"/>
                      <a:pt x="26635" y="24325"/>
                      <a:pt x="26837" y="24504"/>
                    </a:cubicBezTo>
                    <a:cubicBezTo>
                      <a:pt x="26873" y="24540"/>
                      <a:pt x="26909" y="24564"/>
                      <a:pt x="26944" y="24599"/>
                    </a:cubicBezTo>
                    <a:lnTo>
                      <a:pt x="23265" y="24599"/>
                    </a:lnTo>
                    <a:cubicBezTo>
                      <a:pt x="23301" y="24552"/>
                      <a:pt x="23301" y="24504"/>
                      <a:pt x="23277" y="24468"/>
                    </a:cubicBezTo>
                    <a:cubicBezTo>
                      <a:pt x="23027" y="24099"/>
                      <a:pt x="22480" y="23802"/>
                      <a:pt x="22039" y="23492"/>
                    </a:cubicBezTo>
                    <a:cubicBezTo>
                      <a:pt x="21575" y="23171"/>
                      <a:pt x="21122" y="22825"/>
                      <a:pt x="20622" y="22528"/>
                    </a:cubicBezTo>
                    <a:cubicBezTo>
                      <a:pt x="19944" y="22111"/>
                      <a:pt x="19277" y="21682"/>
                      <a:pt x="18610" y="21266"/>
                    </a:cubicBezTo>
                    <a:close/>
                    <a:moveTo>
                      <a:pt x="28766" y="21266"/>
                    </a:moveTo>
                    <a:cubicBezTo>
                      <a:pt x="28992" y="21539"/>
                      <a:pt x="29266" y="21801"/>
                      <a:pt x="29528" y="22051"/>
                    </a:cubicBezTo>
                    <a:cubicBezTo>
                      <a:pt x="29957" y="22456"/>
                      <a:pt x="30409" y="22849"/>
                      <a:pt x="30850" y="23242"/>
                    </a:cubicBezTo>
                    <a:cubicBezTo>
                      <a:pt x="31278" y="23623"/>
                      <a:pt x="31719" y="24004"/>
                      <a:pt x="32148" y="24385"/>
                    </a:cubicBezTo>
                    <a:cubicBezTo>
                      <a:pt x="32219" y="24456"/>
                      <a:pt x="32290" y="24528"/>
                      <a:pt x="32374" y="24599"/>
                    </a:cubicBezTo>
                    <a:lnTo>
                      <a:pt x="28242" y="24599"/>
                    </a:lnTo>
                    <a:cubicBezTo>
                      <a:pt x="28242" y="24552"/>
                      <a:pt x="28254" y="24516"/>
                      <a:pt x="28230" y="24468"/>
                    </a:cubicBezTo>
                    <a:cubicBezTo>
                      <a:pt x="28171" y="24361"/>
                      <a:pt x="28040" y="24266"/>
                      <a:pt x="27933" y="24171"/>
                    </a:cubicBezTo>
                    <a:cubicBezTo>
                      <a:pt x="27718" y="23992"/>
                      <a:pt x="27504" y="23813"/>
                      <a:pt x="27290" y="23635"/>
                    </a:cubicBezTo>
                    <a:cubicBezTo>
                      <a:pt x="26825" y="23254"/>
                      <a:pt x="26349" y="22885"/>
                      <a:pt x="25825" y="22528"/>
                    </a:cubicBezTo>
                    <a:cubicBezTo>
                      <a:pt x="25182" y="22099"/>
                      <a:pt x="24456" y="21682"/>
                      <a:pt x="23766" y="21266"/>
                    </a:cubicBezTo>
                    <a:close/>
                    <a:moveTo>
                      <a:pt x="35029" y="21266"/>
                    </a:moveTo>
                    <a:cubicBezTo>
                      <a:pt x="35815" y="21837"/>
                      <a:pt x="36600" y="22409"/>
                      <a:pt x="37351" y="22980"/>
                    </a:cubicBezTo>
                    <a:cubicBezTo>
                      <a:pt x="37803" y="23349"/>
                      <a:pt x="38244" y="23718"/>
                      <a:pt x="38672" y="24087"/>
                    </a:cubicBezTo>
                    <a:cubicBezTo>
                      <a:pt x="38863" y="24254"/>
                      <a:pt x="39053" y="24433"/>
                      <a:pt x="39244" y="24599"/>
                    </a:cubicBezTo>
                    <a:lnTo>
                      <a:pt x="33838" y="24599"/>
                    </a:lnTo>
                    <a:cubicBezTo>
                      <a:pt x="33636" y="24421"/>
                      <a:pt x="33421" y="24254"/>
                      <a:pt x="33243" y="24099"/>
                    </a:cubicBezTo>
                    <a:lnTo>
                      <a:pt x="31897" y="22920"/>
                    </a:lnTo>
                    <a:cubicBezTo>
                      <a:pt x="31457" y="22539"/>
                      <a:pt x="31028" y="22147"/>
                      <a:pt x="30576" y="21777"/>
                    </a:cubicBezTo>
                    <a:cubicBezTo>
                      <a:pt x="30373" y="21611"/>
                      <a:pt x="30171" y="21432"/>
                      <a:pt x="29969" y="21266"/>
                    </a:cubicBezTo>
                    <a:close/>
                    <a:moveTo>
                      <a:pt x="41172" y="21266"/>
                    </a:moveTo>
                    <a:cubicBezTo>
                      <a:pt x="41756" y="21825"/>
                      <a:pt x="42339" y="22385"/>
                      <a:pt x="42958" y="22920"/>
                    </a:cubicBezTo>
                    <a:cubicBezTo>
                      <a:pt x="43351" y="23266"/>
                      <a:pt x="43768" y="23599"/>
                      <a:pt x="44185" y="23933"/>
                    </a:cubicBezTo>
                    <a:cubicBezTo>
                      <a:pt x="44447" y="24147"/>
                      <a:pt x="44697" y="24397"/>
                      <a:pt x="45018" y="24599"/>
                    </a:cubicBezTo>
                    <a:lnTo>
                      <a:pt x="40410" y="24599"/>
                    </a:lnTo>
                    <a:cubicBezTo>
                      <a:pt x="40268" y="24314"/>
                      <a:pt x="39851" y="24016"/>
                      <a:pt x="39601" y="23802"/>
                    </a:cubicBezTo>
                    <a:cubicBezTo>
                      <a:pt x="39136" y="23409"/>
                      <a:pt x="38660" y="23016"/>
                      <a:pt x="38160" y="22635"/>
                    </a:cubicBezTo>
                    <a:cubicBezTo>
                      <a:pt x="37529" y="22158"/>
                      <a:pt x="36839" y="21706"/>
                      <a:pt x="36124" y="21266"/>
                    </a:cubicBezTo>
                    <a:close/>
                    <a:moveTo>
                      <a:pt x="45756" y="21266"/>
                    </a:moveTo>
                    <a:cubicBezTo>
                      <a:pt x="46423" y="21801"/>
                      <a:pt x="47066" y="22337"/>
                      <a:pt x="47745" y="22873"/>
                    </a:cubicBezTo>
                    <a:cubicBezTo>
                      <a:pt x="48185" y="23230"/>
                      <a:pt x="48673" y="23563"/>
                      <a:pt x="49162" y="23909"/>
                    </a:cubicBezTo>
                    <a:cubicBezTo>
                      <a:pt x="49483" y="24147"/>
                      <a:pt x="49804" y="24385"/>
                      <a:pt x="50185" y="24611"/>
                    </a:cubicBezTo>
                    <a:cubicBezTo>
                      <a:pt x="48804" y="24599"/>
                      <a:pt x="47423" y="24599"/>
                      <a:pt x="46054" y="24599"/>
                    </a:cubicBezTo>
                    <a:cubicBezTo>
                      <a:pt x="45959" y="24421"/>
                      <a:pt x="45756" y="24278"/>
                      <a:pt x="45542" y="24123"/>
                    </a:cubicBezTo>
                    <a:cubicBezTo>
                      <a:pt x="45328" y="23956"/>
                      <a:pt x="45113" y="23790"/>
                      <a:pt x="44899" y="23623"/>
                    </a:cubicBezTo>
                    <a:cubicBezTo>
                      <a:pt x="44482" y="23301"/>
                      <a:pt x="44078" y="22980"/>
                      <a:pt x="43661" y="22659"/>
                    </a:cubicBezTo>
                    <a:cubicBezTo>
                      <a:pt x="43066" y="22206"/>
                      <a:pt x="42506" y="21730"/>
                      <a:pt x="41934" y="21266"/>
                    </a:cubicBezTo>
                    <a:close/>
                    <a:moveTo>
                      <a:pt x="51269" y="21266"/>
                    </a:moveTo>
                    <a:cubicBezTo>
                      <a:pt x="52007" y="21897"/>
                      <a:pt x="52733" y="22516"/>
                      <a:pt x="53472" y="23147"/>
                    </a:cubicBezTo>
                    <a:cubicBezTo>
                      <a:pt x="53948" y="23563"/>
                      <a:pt x="54436" y="23968"/>
                      <a:pt x="54936" y="24385"/>
                    </a:cubicBezTo>
                    <a:cubicBezTo>
                      <a:pt x="55031" y="24456"/>
                      <a:pt x="55127" y="24528"/>
                      <a:pt x="55222" y="24611"/>
                    </a:cubicBezTo>
                    <a:lnTo>
                      <a:pt x="50971" y="24611"/>
                    </a:lnTo>
                    <a:cubicBezTo>
                      <a:pt x="50721" y="24242"/>
                      <a:pt x="50209" y="23921"/>
                      <a:pt x="49804" y="23611"/>
                    </a:cubicBezTo>
                    <a:cubicBezTo>
                      <a:pt x="49376" y="23266"/>
                      <a:pt x="48935" y="22920"/>
                      <a:pt x="48471" y="22599"/>
                    </a:cubicBezTo>
                    <a:cubicBezTo>
                      <a:pt x="47852" y="22147"/>
                      <a:pt x="47197" y="21706"/>
                      <a:pt x="46554" y="21266"/>
                    </a:cubicBezTo>
                    <a:close/>
                    <a:moveTo>
                      <a:pt x="56817" y="21266"/>
                    </a:moveTo>
                    <a:cubicBezTo>
                      <a:pt x="57591" y="21873"/>
                      <a:pt x="58365" y="22492"/>
                      <a:pt x="59127" y="23099"/>
                    </a:cubicBezTo>
                    <a:cubicBezTo>
                      <a:pt x="59532" y="23409"/>
                      <a:pt x="59925" y="23730"/>
                      <a:pt x="60330" y="24040"/>
                    </a:cubicBezTo>
                    <a:cubicBezTo>
                      <a:pt x="60532" y="24206"/>
                      <a:pt x="60723" y="24361"/>
                      <a:pt x="60937" y="24516"/>
                    </a:cubicBezTo>
                    <a:cubicBezTo>
                      <a:pt x="60973" y="24552"/>
                      <a:pt x="61020" y="24575"/>
                      <a:pt x="61068" y="24611"/>
                    </a:cubicBezTo>
                    <a:lnTo>
                      <a:pt x="56543" y="24611"/>
                    </a:lnTo>
                    <a:cubicBezTo>
                      <a:pt x="56341" y="24444"/>
                      <a:pt x="56139" y="24278"/>
                      <a:pt x="55936" y="24123"/>
                    </a:cubicBezTo>
                    <a:cubicBezTo>
                      <a:pt x="55400" y="23682"/>
                      <a:pt x="54829" y="23266"/>
                      <a:pt x="54246" y="22849"/>
                    </a:cubicBezTo>
                    <a:cubicBezTo>
                      <a:pt x="53507" y="22313"/>
                      <a:pt x="52722" y="21789"/>
                      <a:pt x="51948" y="21266"/>
                    </a:cubicBezTo>
                    <a:close/>
                    <a:moveTo>
                      <a:pt x="63128" y="21266"/>
                    </a:moveTo>
                    <a:cubicBezTo>
                      <a:pt x="63949" y="21920"/>
                      <a:pt x="64783" y="22551"/>
                      <a:pt x="65640" y="23194"/>
                    </a:cubicBezTo>
                    <a:cubicBezTo>
                      <a:pt x="66164" y="23575"/>
                      <a:pt x="66676" y="23944"/>
                      <a:pt x="67188" y="24325"/>
                    </a:cubicBezTo>
                    <a:cubicBezTo>
                      <a:pt x="67319" y="24421"/>
                      <a:pt x="67450" y="24516"/>
                      <a:pt x="67581" y="24623"/>
                    </a:cubicBezTo>
                    <a:cubicBezTo>
                      <a:pt x="65747" y="24611"/>
                      <a:pt x="63925" y="24611"/>
                      <a:pt x="62104" y="24611"/>
                    </a:cubicBezTo>
                    <a:cubicBezTo>
                      <a:pt x="62020" y="24492"/>
                      <a:pt x="61889" y="24373"/>
                      <a:pt x="61746" y="24266"/>
                    </a:cubicBezTo>
                    <a:cubicBezTo>
                      <a:pt x="61544" y="24099"/>
                      <a:pt x="61330" y="23944"/>
                      <a:pt x="61115" y="23802"/>
                    </a:cubicBezTo>
                    <a:lnTo>
                      <a:pt x="59865" y="22873"/>
                    </a:lnTo>
                    <a:cubicBezTo>
                      <a:pt x="59139" y="22337"/>
                      <a:pt x="58413" y="21801"/>
                      <a:pt x="57675" y="21266"/>
                    </a:cubicBezTo>
                    <a:close/>
                    <a:moveTo>
                      <a:pt x="68331" y="21266"/>
                    </a:moveTo>
                    <a:cubicBezTo>
                      <a:pt x="68354" y="21301"/>
                      <a:pt x="68378" y="21337"/>
                      <a:pt x="68402" y="21361"/>
                    </a:cubicBezTo>
                    <a:cubicBezTo>
                      <a:pt x="68569" y="21527"/>
                      <a:pt x="68783" y="21682"/>
                      <a:pt x="68985" y="21849"/>
                    </a:cubicBezTo>
                    <a:cubicBezTo>
                      <a:pt x="69414" y="22182"/>
                      <a:pt x="69843" y="22516"/>
                      <a:pt x="70283" y="22849"/>
                    </a:cubicBezTo>
                    <a:cubicBezTo>
                      <a:pt x="70712" y="23171"/>
                      <a:pt x="71140" y="23480"/>
                      <a:pt x="71593" y="23802"/>
                    </a:cubicBezTo>
                    <a:cubicBezTo>
                      <a:pt x="72010" y="24087"/>
                      <a:pt x="72438" y="24385"/>
                      <a:pt x="72962" y="24623"/>
                    </a:cubicBezTo>
                    <a:lnTo>
                      <a:pt x="68759" y="24623"/>
                    </a:lnTo>
                    <a:cubicBezTo>
                      <a:pt x="68473" y="24409"/>
                      <a:pt x="68176" y="24206"/>
                      <a:pt x="67890" y="24004"/>
                    </a:cubicBezTo>
                    <a:cubicBezTo>
                      <a:pt x="67366" y="23635"/>
                      <a:pt x="66830" y="23254"/>
                      <a:pt x="66295" y="22885"/>
                    </a:cubicBezTo>
                    <a:cubicBezTo>
                      <a:pt x="65521" y="22337"/>
                      <a:pt x="64723" y="21801"/>
                      <a:pt x="63925" y="21266"/>
                    </a:cubicBezTo>
                    <a:close/>
                    <a:moveTo>
                      <a:pt x="74272" y="21266"/>
                    </a:moveTo>
                    <a:cubicBezTo>
                      <a:pt x="75117" y="21920"/>
                      <a:pt x="75915" y="22587"/>
                      <a:pt x="76725" y="23254"/>
                    </a:cubicBezTo>
                    <a:cubicBezTo>
                      <a:pt x="77165" y="23623"/>
                      <a:pt x="77606" y="23992"/>
                      <a:pt x="78022" y="24373"/>
                    </a:cubicBezTo>
                    <a:cubicBezTo>
                      <a:pt x="78106" y="24444"/>
                      <a:pt x="78189" y="24540"/>
                      <a:pt x="78284" y="24623"/>
                    </a:cubicBezTo>
                    <a:lnTo>
                      <a:pt x="73712" y="24623"/>
                    </a:lnTo>
                    <a:cubicBezTo>
                      <a:pt x="73748" y="24575"/>
                      <a:pt x="73760" y="24516"/>
                      <a:pt x="73700" y="24444"/>
                    </a:cubicBezTo>
                    <a:cubicBezTo>
                      <a:pt x="73379" y="24099"/>
                      <a:pt x="72915" y="23790"/>
                      <a:pt x="72462" y="23480"/>
                    </a:cubicBezTo>
                    <a:cubicBezTo>
                      <a:pt x="72010" y="23171"/>
                      <a:pt x="71569" y="22849"/>
                      <a:pt x="71140" y="22539"/>
                    </a:cubicBezTo>
                    <a:cubicBezTo>
                      <a:pt x="70712" y="22230"/>
                      <a:pt x="70295" y="21920"/>
                      <a:pt x="69890" y="21599"/>
                    </a:cubicBezTo>
                    <a:cubicBezTo>
                      <a:pt x="69747" y="21492"/>
                      <a:pt x="69605" y="21385"/>
                      <a:pt x="69462" y="21266"/>
                    </a:cubicBezTo>
                    <a:close/>
                    <a:moveTo>
                      <a:pt x="80475" y="21266"/>
                    </a:moveTo>
                    <a:cubicBezTo>
                      <a:pt x="81213" y="21920"/>
                      <a:pt x="81951" y="22563"/>
                      <a:pt x="82725" y="23206"/>
                    </a:cubicBezTo>
                    <a:cubicBezTo>
                      <a:pt x="83213" y="23611"/>
                      <a:pt x="83702" y="24016"/>
                      <a:pt x="84202" y="24409"/>
                    </a:cubicBezTo>
                    <a:cubicBezTo>
                      <a:pt x="84297" y="24492"/>
                      <a:pt x="84392" y="24564"/>
                      <a:pt x="84475" y="24635"/>
                    </a:cubicBezTo>
                    <a:cubicBezTo>
                      <a:pt x="82856" y="24635"/>
                      <a:pt x="81237" y="24623"/>
                      <a:pt x="79606" y="24623"/>
                    </a:cubicBezTo>
                    <a:cubicBezTo>
                      <a:pt x="79427" y="24433"/>
                      <a:pt x="79201" y="24254"/>
                      <a:pt x="79034" y="24099"/>
                    </a:cubicBezTo>
                    <a:cubicBezTo>
                      <a:pt x="78594" y="23694"/>
                      <a:pt x="78118" y="23301"/>
                      <a:pt x="77629" y="22920"/>
                    </a:cubicBezTo>
                    <a:cubicBezTo>
                      <a:pt x="76915" y="22337"/>
                      <a:pt x="76105" y="21801"/>
                      <a:pt x="75272" y="21266"/>
                    </a:cubicBezTo>
                    <a:close/>
                    <a:moveTo>
                      <a:pt x="85547" y="21266"/>
                    </a:moveTo>
                    <a:cubicBezTo>
                      <a:pt x="86154" y="21754"/>
                      <a:pt x="86761" y="22242"/>
                      <a:pt x="87404" y="22730"/>
                    </a:cubicBezTo>
                    <a:cubicBezTo>
                      <a:pt x="87833" y="23040"/>
                      <a:pt x="88250" y="23349"/>
                      <a:pt x="88666" y="23671"/>
                    </a:cubicBezTo>
                    <a:cubicBezTo>
                      <a:pt x="89095" y="23992"/>
                      <a:pt x="89488" y="24361"/>
                      <a:pt x="90036" y="24623"/>
                    </a:cubicBezTo>
                    <a:cubicBezTo>
                      <a:pt x="90048" y="24629"/>
                      <a:pt x="90060" y="24629"/>
                      <a:pt x="90071" y="24629"/>
                    </a:cubicBezTo>
                    <a:cubicBezTo>
                      <a:pt x="90083" y="24629"/>
                      <a:pt x="90095" y="24629"/>
                      <a:pt x="90107" y="24635"/>
                    </a:cubicBezTo>
                    <a:lnTo>
                      <a:pt x="85988" y="24635"/>
                    </a:lnTo>
                    <a:cubicBezTo>
                      <a:pt x="85761" y="24433"/>
                      <a:pt x="85476" y="24254"/>
                      <a:pt x="85261" y="24087"/>
                    </a:cubicBezTo>
                    <a:cubicBezTo>
                      <a:pt x="84749" y="23682"/>
                      <a:pt x="84237" y="23290"/>
                      <a:pt x="83713" y="22897"/>
                    </a:cubicBezTo>
                    <a:cubicBezTo>
                      <a:pt x="82987" y="22349"/>
                      <a:pt x="82237" y="21813"/>
                      <a:pt x="81487" y="21266"/>
                    </a:cubicBezTo>
                    <a:close/>
                    <a:moveTo>
                      <a:pt x="90119" y="21266"/>
                    </a:moveTo>
                    <a:cubicBezTo>
                      <a:pt x="90762" y="21801"/>
                      <a:pt x="91405" y="22349"/>
                      <a:pt x="92048" y="22885"/>
                    </a:cubicBezTo>
                    <a:cubicBezTo>
                      <a:pt x="92465" y="23230"/>
                      <a:pt x="92905" y="23563"/>
                      <a:pt x="93334" y="23897"/>
                    </a:cubicBezTo>
                    <a:cubicBezTo>
                      <a:pt x="93548" y="24063"/>
                      <a:pt x="93774" y="24230"/>
                      <a:pt x="93989" y="24397"/>
                    </a:cubicBezTo>
                    <a:cubicBezTo>
                      <a:pt x="94084" y="24480"/>
                      <a:pt x="94191" y="24564"/>
                      <a:pt x="94298" y="24635"/>
                    </a:cubicBezTo>
                    <a:lnTo>
                      <a:pt x="90667" y="24635"/>
                    </a:lnTo>
                    <a:cubicBezTo>
                      <a:pt x="90833" y="24587"/>
                      <a:pt x="90941" y="24492"/>
                      <a:pt x="90857" y="24361"/>
                    </a:cubicBezTo>
                    <a:cubicBezTo>
                      <a:pt x="90583" y="23992"/>
                      <a:pt x="90095" y="23682"/>
                      <a:pt x="89655" y="23361"/>
                    </a:cubicBezTo>
                    <a:cubicBezTo>
                      <a:pt x="89214" y="23040"/>
                      <a:pt x="88762" y="22718"/>
                      <a:pt x="88321" y="22397"/>
                    </a:cubicBezTo>
                    <a:cubicBezTo>
                      <a:pt x="87774" y="22004"/>
                      <a:pt x="87202" y="21635"/>
                      <a:pt x="86619" y="21266"/>
                    </a:cubicBezTo>
                    <a:close/>
                    <a:moveTo>
                      <a:pt x="96108" y="21266"/>
                    </a:moveTo>
                    <a:cubicBezTo>
                      <a:pt x="96513" y="21551"/>
                      <a:pt x="96906" y="21849"/>
                      <a:pt x="97346" y="22111"/>
                    </a:cubicBezTo>
                    <a:cubicBezTo>
                      <a:pt x="97930" y="22468"/>
                      <a:pt x="98525" y="22813"/>
                      <a:pt x="99108" y="23171"/>
                    </a:cubicBezTo>
                    <a:cubicBezTo>
                      <a:pt x="99668" y="23516"/>
                      <a:pt x="100239" y="23861"/>
                      <a:pt x="100787" y="24206"/>
                    </a:cubicBezTo>
                    <a:cubicBezTo>
                      <a:pt x="101013" y="24349"/>
                      <a:pt x="101251" y="24504"/>
                      <a:pt x="101490" y="24647"/>
                    </a:cubicBezTo>
                    <a:cubicBezTo>
                      <a:pt x="100025" y="24647"/>
                      <a:pt x="98561" y="24647"/>
                      <a:pt x="97084" y="24635"/>
                    </a:cubicBezTo>
                    <a:lnTo>
                      <a:pt x="95298" y="24635"/>
                    </a:lnTo>
                    <a:cubicBezTo>
                      <a:pt x="95298" y="24623"/>
                      <a:pt x="95310" y="24599"/>
                      <a:pt x="95310" y="24587"/>
                    </a:cubicBezTo>
                    <a:cubicBezTo>
                      <a:pt x="95215" y="24385"/>
                      <a:pt x="94953" y="24230"/>
                      <a:pt x="94739" y="24075"/>
                    </a:cubicBezTo>
                    <a:lnTo>
                      <a:pt x="94072" y="23575"/>
                    </a:lnTo>
                    <a:cubicBezTo>
                      <a:pt x="93619" y="23242"/>
                      <a:pt x="93191" y="22909"/>
                      <a:pt x="92727" y="22587"/>
                    </a:cubicBezTo>
                    <a:cubicBezTo>
                      <a:pt x="92095" y="22147"/>
                      <a:pt x="91464" y="21706"/>
                      <a:pt x="90833" y="21266"/>
                    </a:cubicBezTo>
                    <a:close/>
                    <a:moveTo>
                      <a:pt x="101478" y="21266"/>
                    </a:moveTo>
                    <a:cubicBezTo>
                      <a:pt x="102371" y="21920"/>
                      <a:pt x="103240" y="22599"/>
                      <a:pt x="104180" y="23230"/>
                    </a:cubicBezTo>
                    <a:lnTo>
                      <a:pt x="105621" y="24206"/>
                    </a:lnTo>
                    <a:cubicBezTo>
                      <a:pt x="105847" y="24349"/>
                      <a:pt x="106062" y="24516"/>
                      <a:pt x="106312" y="24659"/>
                    </a:cubicBezTo>
                    <a:lnTo>
                      <a:pt x="103049" y="24659"/>
                    </a:lnTo>
                    <a:cubicBezTo>
                      <a:pt x="102704" y="24349"/>
                      <a:pt x="102228" y="24087"/>
                      <a:pt x="101799" y="23837"/>
                    </a:cubicBezTo>
                    <a:cubicBezTo>
                      <a:pt x="101204" y="23468"/>
                      <a:pt x="100597" y="23111"/>
                      <a:pt x="99989" y="22754"/>
                    </a:cubicBezTo>
                    <a:cubicBezTo>
                      <a:pt x="99394" y="22409"/>
                      <a:pt x="98799" y="22063"/>
                      <a:pt x="98191" y="21718"/>
                    </a:cubicBezTo>
                    <a:cubicBezTo>
                      <a:pt x="97906" y="21563"/>
                      <a:pt x="97596" y="21408"/>
                      <a:pt x="97287" y="21266"/>
                    </a:cubicBezTo>
                    <a:close/>
                    <a:moveTo>
                      <a:pt x="108681" y="21266"/>
                    </a:moveTo>
                    <a:cubicBezTo>
                      <a:pt x="108883" y="21444"/>
                      <a:pt x="109086" y="21635"/>
                      <a:pt x="109312" y="21801"/>
                    </a:cubicBezTo>
                    <a:cubicBezTo>
                      <a:pt x="109824" y="22194"/>
                      <a:pt x="110360" y="22575"/>
                      <a:pt x="110872" y="22956"/>
                    </a:cubicBezTo>
                    <a:cubicBezTo>
                      <a:pt x="111384" y="23337"/>
                      <a:pt x="111872" y="23718"/>
                      <a:pt x="112396" y="24087"/>
                    </a:cubicBezTo>
                    <a:cubicBezTo>
                      <a:pt x="112646" y="24266"/>
                      <a:pt x="112931" y="24421"/>
                      <a:pt x="113217" y="24587"/>
                    </a:cubicBezTo>
                    <a:cubicBezTo>
                      <a:pt x="113265" y="24611"/>
                      <a:pt x="113312" y="24647"/>
                      <a:pt x="113360" y="24683"/>
                    </a:cubicBezTo>
                    <a:cubicBezTo>
                      <a:pt x="111407" y="24671"/>
                      <a:pt x="109467" y="24671"/>
                      <a:pt x="107514" y="24659"/>
                    </a:cubicBezTo>
                    <a:cubicBezTo>
                      <a:pt x="107407" y="24540"/>
                      <a:pt x="107264" y="24421"/>
                      <a:pt x="107133" y="24325"/>
                    </a:cubicBezTo>
                    <a:cubicBezTo>
                      <a:pt x="106931" y="24171"/>
                      <a:pt x="106681" y="24016"/>
                      <a:pt x="106443" y="23861"/>
                    </a:cubicBezTo>
                    <a:cubicBezTo>
                      <a:pt x="105942" y="23540"/>
                      <a:pt x="105442" y="23206"/>
                      <a:pt x="104942" y="22873"/>
                    </a:cubicBezTo>
                    <a:cubicBezTo>
                      <a:pt x="104097" y="22325"/>
                      <a:pt x="103204" y="21801"/>
                      <a:pt x="102311" y="21266"/>
                    </a:cubicBezTo>
                    <a:close/>
                    <a:moveTo>
                      <a:pt x="1822" y="21135"/>
                    </a:moveTo>
                    <a:cubicBezTo>
                      <a:pt x="2239" y="21170"/>
                      <a:pt x="2668" y="21170"/>
                      <a:pt x="3096" y="21194"/>
                    </a:cubicBezTo>
                    <a:cubicBezTo>
                      <a:pt x="3084" y="21218"/>
                      <a:pt x="3084" y="21242"/>
                      <a:pt x="3120" y="21266"/>
                    </a:cubicBezTo>
                    <a:cubicBezTo>
                      <a:pt x="3537" y="21599"/>
                      <a:pt x="3918" y="21932"/>
                      <a:pt x="4370" y="22242"/>
                    </a:cubicBezTo>
                    <a:cubicBezTo>
                      <a:pt x="4835" y="22563"/>
                      <a:pt x="5299" y="22885"/>
                      <a:pt x="5799" y="23194"/>
                    </a:cubicBezTo>
                    <a:cubicBezTo>
                      <a:pt x="6549" y="23671"/>
                      <a:pt x="7323" y="24159"/>
                      <a:pt x="8168" y="24599"/>
                    </a:cubicBezTo>
                    <a:cubicBezTo>
                      <a:pt x="6454" y="24599"/>
                      <a:pt x="4727" y="24611"/>
                      <a:pt x="3025" y="24695"/>
                    </a:cubicBezTo>
                    <a:cubicBezTo>
                      <a:pt x="2977" y="24433"/>
                      <a:pt x="2870" y="24159"/>
                      <a:pt x="2811" y="23909"/>
                    </a:cubicBezTo>
                    <a:cubicBezTo>
                      <a:pt x="2691" y="23504"/>
                      <a:pt x="2572" y="23099"/>
                      <a:pt x="2441" y="22694"/>
                    </a:cubicBezTo>
                    <a:cubicBezTo>
                      <a:pt x="2263" y="22170"/>
                      <a:pt x="2096" y="21647"/>
                      <a:pt x="1822" y="21135"/>
                    </a:cubicBezTo>
                    <a:close/>
                    <a:moveTo>
                      <a:pt x="120611" y="21266"/>
                    </a:moveTo>
                    <a:cubicBezTo>
                      <a:pt x="120623" y="21277"/>
                      <a:pt x="120623" y="21301"/>
                      <a:pt x="120647" y="21313"/>
                    </a:cubicBezTo>
                    <a:cubicBezTo>
                      <a:pt x="121182" y="21599"/>
                      <a:pt x="121647" y="21897"/>
                      <a:pt x="122111" y="22218"/>
                    </a:cubicBezTo>
                    <a:cubicBezTo>
                      <a:pt x="122575" y="22528"/>
                      <a:pt x="123064" y="22837"/>
                      <a:pt x="123528" y="23147"/>
                    </a:cubicBezTo>
                    <a:cubicBezTo>
                      <a:pt x="123969" y="23456"/>
                      <a:pt x="124385" y="23766"/>
                      <a:pt x="124778" y="24087"/>
                    </a:cubicBezTo>
                    <a:cubicBezTo>
                      <a:pt x="124992" y="24254"/>
                      <a:pt x="125195" y="24421"/>
                      <a:pt x="125385" y="24587"/>
                    </a:cubicBezTo>
                    <a:cubicBezTo>
                      <a:pt x="125433" y="24623"/>
                      <a:pt x="125469" y="24671"/>
                      <a:pt x="125504" y="24706"/>
                    </a:cubicBezTo>
                    <a:cubicBezTo>
                      <a:pt x="121825" y="24695"/>
                      <a:pt x="118134" y="24683"/>
                      <a:pt x="114455" y="24683"/>
                    </a:cubicBezTo>
                    <a:cubicBezTo>
                      <a:pt x="114408" y="24540"/>
                      <a:pt x="114205" y="24397"/>
                      <a:pt x="114074" y="24278"/>
                    </a:cubicBezTo>
                    <a:cubicBezTo>
                      <a:pt x="113860" y="24087"/>
                      <a:pt x="113682" y="23897"/>
                      <a:pt x="113431" y="23706"/>
                    </a:cubicBezTo>
                    <a:cubicBezTo>
                      <a:pt x="112896" y="23325"/>
                      <a:pt x="112360" y="22944"/>
                      <a:pt x="111824" y="22563"/>
                    </a:cubicBezTo>
                    <a:cubicBezTo>
                      <a:pt x="111300" y="22194"/>
                      <a:pt x="110788" y="21825"/>
                      <a:pt x="110264" y="21456"/>
                    </a:cubicBezTo>
                    <a:cubicBezTo>
                      <a:pt x="110169" y="21396"/>
                      <a:pt x="110050" y="21325"/>
                      <a:pt x="109955" y="21266"/>
                    </a:cubicBezTo>
                    <a:lnTo>
                      <a:pt x="115682" y="21266"/>
                    </a:lnTo>
                    <a:cubicBezTo>
                      <a:pt x="115956" y="21492"/>
                      <a:pt x="116218" y="21730"/>
                      <a:pt x="116515" y="21956"/>
                    </a:cubicBezTo>
                    <a:cubicBezTo>
                      <a:pt x="116956" y="22278"/>
                      <a:pt x="117420" y="22587"/>
                      <a:pt x="117884" y="22897"/>
                    </a:cubicBezTo>
                    <a:lnTo>
                      <a:pt x="119218" y="23802"/>
                    </a:lnTo>
                    <a:cubicBezTo>
                      <a:pt x="119432" y="23944"/>
                      <a:pt x="119658" y="24087"/>
                      <a:pt x="119873" y="24230"/>
                    </a:cubicBezTo>
                    <a:cubicBezTo>
                      <a:pt x="120004" y="24314"/>
                      <a:pt x="120135" y="24397"/>
                      <a:pt x="120254" y="24480"/>
                    </a:cubicBezTo>
                    <a:cubicBezTo>
                      <a:pt x="120409" y="24575"/>
                      <a:pt x="120516" y="24587"/>
                      <a:pt x="120730" y="24647"/>
                    </a:cubicBezTo>
                    <a:cubicBezTo>
                      <a:pt x="120791" y="24660"/>
                      <a:pt x="120852" y="24667"/>
                      <a:pt x="120912" y="24667"/>
                    </a:cubicBezTo>
                    <a:cubicBezTo>
                      <a:pt x="121167" y="24667"/>
                      <a:pt x="121383" y="24551"/>
                      <a:pt x="121325" y="24397"/>
                    </a:cubicBezTo>
                    <a:cubicBezTo>
                      <a:pt x="121278" y="24290"/>
                      <a:pt x="121278" y="24230"/>
                      <a:pt x="121171" y="24147"/>
                    </a:cubicBezTo>
                    <a:cubicBezTo>
                      <a:pt x="121051" y="24052"/>
                      <a:pt x="120932" y="23980"/>
                      <a:pt x="120813" y="23897"/>
                    </a:cubicBezTo>
                    <a:cubicBezTo>
                      <a:pt x="120599" y="23742"/>
                      <a:pt x="120385" y="23587"/>
                      <a:pt x="120170" y="23444"/>
                    </a:cubicBezTo>
                    <a:cubicBezTo>
                      <a:pt x="119706" y="23135"/>
                      <a:pt x="119242" y="22825"/>
                      <a:pt x="118777" y="22516"/>
                    </a:cubicBezTo>
                    <a:cubicBezTo>
                      <a:pt x="118325" y="22218"/>
                      <a:pt x="117884" y="21908"/>
                      <a:pt x="117408" y="21623"/>
                    </a:cubicBezTo>
                    <a:cubicBezTo>
                      <a:pt x="117206" y="21492"/>
                      <a:pt x="116980" y="21385"/>
                      <a:pt x="116765" y="21266"/>
                    </a:cubicBezTo>
                    <a:close/>
                    <a:moveTo>
                      <a:pt x="126445" y="21266"/>
                    </a:moveTo>
                    <a:cubicBezTo>
                      <a:pt x="127088" y="21861"/>
                      <a:pt x="127802" y="22432"/>
                      <a:pt x="128552" y="22992"/>
                    </a:cubicBezTo>
                    <a:cubicBezTo>
                      <a:pt x="129017" y="23337"/>
                      <a:pt x="129481" y="23682"/>
                      <a:pt x="129969" y="24028"/>
                    </a:cubicBezTo>
                    <a:cubicBezTo>
                      <a:pt x="130207" y="24194"/>
                      <a:pt x="130434" y="24373"/>
                      <a:pt x="130731" y="24516"/>
                    </a:cubicBezTo>
                    <a:cubicBezTo>
                      <a:pt x="130850" y="24575"/>
                      <a:pt x="130969" y="24659"/>
                      <a:pt x="131077" y="24730"/>
                    </a:cubicBezTo>
                    <a:cubicBezTo>
                      <a:pt x="129886" y="24730"/>
                      <a:pt x="128683" y="24718"/>
                      <a:pt x="127493" y="24706"/>
                    </a:cubicBezTo>
                    <a:lnTo>
                      <a:pt x="126802" y="24706"/>
                    </a:lnTo>
                    <a:cubicBezTo>
                      <a:pt x="126755" y="24552"/>
                      <a:pt x="126552" y="24409"/>
                      <a:pt x="126397" y="24278"/>
                    </a:cubicBezTo>
                    <a:cubicBezTo>
                      <a:pt x="126195" y="24099"/>
                      <a:pt x="125981" y="23921"/>
                      <a:pt x="125766" y="23742"/>
                    </a:cubicBezTo>
                    <a:cubicBezTo>
                      <a:pt x="125314" y="23409"/>
                      <a:pt x="124850" y="23075"/>
                      <a:pt x="124350" y="22754"/>
                    </a:cubicBezTo>
                    <a:cubicBezTo>
                      <a:pt x="123861" y="22432"/>
                      <a:pt x="123349" y="22135"/>
                      <a:pt x="122766" y="21861"/>
                    </a:cubicBezTo>
                    <a:cubicBezTo>
                      <a:pt x="122302" y="21658"/>
                      <a:pt x="121813" y="21456"/>
                      <a:pt x="121325" y="21266"/>
                    </a:cubicBezTo>
                    <a:close/>
                    <a:moveTo>
                      <a:pt x="132720" y="21254"/>
                    </a:moveTo>
                    <a:cubicBezTo>
                      <a:pt x="133422" y="21837"/>
                      <a:pt x="134125" y="22420"/>
                      <a:pt x="134863" y="22992"/>
                    </a:cubicBezTo>
                    <a:cubicBezTo>
                      <a:pt x="135315" y="23337"/>
                      <a:pt x="135756" y="23682"/>
                      <a:pt x="136208" y="24040"/>
                    </a:cubicBezTo>
                    <a:cubicBezTo>
                      <a:pt x="136530" y="24290"/>
                      <a:pt x="136863" y="24611"/>
                      <a:pt x="137375" y="24778"/>
                    </a:cubicBezTo>
                    <a:cubicBezTo>
                      <a:pt x="135613" y="24766"/>
                      <a:pt x="133851" y="24754"/>
                      <a:pt x="132089" y="24742"/>
                    </a:cubicBezTo>
                    <a:cubicBezTo>
                      <a:pt x="132017" y="24540"/>
                      <a:pt x="131731" y="24385"/>
                      <a:pt x="131565" y="24218"/>
                    </a:cubicBezTo>
                    <a:cubicBezTo>
                      <a:pt x="131386" y="24028"/>
                      <a:pt x="131160" y="23849"/>
                      <a:pt x="130922" y="23682"/>
                    </a:cubicBezTo>
                    <a:cubicBezTo>
                      <a:pt x="130457" y="23313"/>
                      <a:pt x="129957" y="22968"/>
                      <a:pt x="129457" y="22623"/>
                    </a:cubicBezTo>
                    <a:cubicBezTo>
                      <a:pt x="128791" y="22147"/>
                      <a:pt x="128112" y="21694"/>
                      <a:pt x="127398" y="21266"/>
                    </a:cubicBezTo>
                    <a:cubicBezTo>
                      <a:pt x="129172" y="21266"/>
                      <a:pt x="130946" y="21254"/>
                      <a:pt x="132720" y="21254"/>
                    </a:cubicBezTo>
                    <a:close/>
                    <a:moveTo>
                      <a:pt x="138566" y="21254"/>
                    </a:moveTo>
                    <a:cubicBezTo>
                      <a:pt x="139292" y="21849"/>
                      <a:pt x="140018" y="22456"/>
                      <a:pt x="140744" y="23051"/>
                    </a:cubicBezTo>
                    <a:cubicBezTo>
                      <a:pt x="141149" y="23397"/>
                      <a:pt x="141566" y="23730"/>
                      <a:pt x="141983" y="24063"/>
                    </a:cubicBezTo>
                    <a:cubicBezTo>
                      <a:pt x="142197" y="24230"/>
                      <a:pt x="142399" y="24397"/>
                      <a:pt x="142614" y="24564"/>
                    </a:cubicBezTo>
                    <a:cubicBezTo>
                      <a:pt x="142745" y="24671"/>
                      <a:pt x="142911" y="24754"/>
                      <a:pt x="143126" y="24814"/>
                    </a:cubicBezTo>
                    <a:lnTo>
                      <a:pt x="142566" y="24814"/>
                    </a:lnTo>
                    <a:cubicBezTo>
                      <a:pt x="141018" y="24802"/>
                      <a:pt x="139459" y="24790"/>
                      <a:pt x="137899" y="24778"/>
                    </a:cubicBezTo>
                    <a:cubicBezTo>
                      <a:pt x="137982" y="24385"/>
                      <a:pt x="137375" y="24052"/>
                      <a:pt x="136970" y="23754"/>
                    </a:cubicBezTo>
                    <a:cubicBezTo>
                      <a:pt x="136518" y="23409"/>
                      <a:pt x="136065" y="23063"/>
                      <a:pt x="135601" y="22718"/>
                    </a:cubicBezTo>
                    <a:cubicBezTo>
                      <a:pt x="134958" y="22218"/>
                      <a:pt x="134267" y="21742"/>
                      <a:pt x="133589" y="21254"/>
                    </a:cubicBezTo>
                    <a:close/>
                    <a:moveTo>
                      <a:pt x="143019" y="21242"/>
                    </a:moveTo>
                    <a:cubicBezTo>
                      <a:pt x="143400" y="21563"/>
                      <a:pt x="143781" y="21885"/>
                      <a:pt x="144138" y="22206"/>
                    </a:cubicBezTo>
                    <a:cubicBezTo>
                      <a:pt x="144543" y="22563"/>
                      <a:pt x="145031" y="22909"/>
                      <a:pt x="145495" y="23254"/>
                    </a:cubicBezTo>
                    <a:cubicBezTo>
                      <a:pt x="145936" y="23587"/>
                      <a:pt x="146388" y="23921"/>
                      <a:pt x="146840" y="24254"/>
                    </a:cubicBezTo>
                    <a:cubicBezTo>
                      <a:pt x="147055" y="24421"/>
                      <a:pt x="147293" y="24587"/>
                      <a:pt x="147519" y="24754"/>
                    </a:cubicBezTo>
                    <a:cubicBezTo>
                      <a:pt x="147555" y="24778"/>
                      <a:pt x="147579" y="24790"/>
                      <a:pt x="147614" y="24814"/>
                    </a:cubicBezTo>
                    <a:lnTo>
                      <a:pt x="143542" y="24814"/>
                    </a:lnTo>
                    <a:cubicBezTo>
                      <a:pt x="143566" y="24790"/>
                      <a:pt x="143590" y="24778"/>
                      <a:pt x="143614" y="24754"/>
                    </a:cubicBezTo>
                    <a:cubicBezTo>
                      <a:pt x="143721" y="24587"/>
                      <a:pt x="143530" y="24421"/>
                      <a:pt x="143364" y="24278"/>
                    </a:cubicBezTo>
                    <a:cubicBezTo>
                      <a:pt x="143149" y="24111"/>
                      <a:pt x="142947" y="23944"/>
                      <a:pt x="142733" y="23778"/>
                    </a:cubicBezTo>
                    <a:cubicBezTo>
                      <a:pt x="142316" y="23444"/>
                      <a:pt x="141911" y="23111"/>
                      <a:pt x="141483" y="22778"/>
                    </a:cubicBezTo>
                    <a:cubicBezTo>
                      <a:pt x="140828" y="22266"/>
                      <a:pt x="140173" y="21754"/>
                      <a:pt x="139530" y="21254"/>
                    </a:cubicBezTo>
                    <a:cubicBezTo>
                      <a:pt x="140685" y="21242"/>
                      <a:pt x="141852" y="21242"/>
                      <a:pt x="143019" y="21242"/>
                    </a:cubicBezTo>
                    <a:close/>
                    <a:moveTo>
                      <a:pt x="147852" y="21242"/>
                    </a:moveTo>
                    <a:cubicBezTo>
                      <a:pt x="148400" y="21885"/>
                      <a:pt x="148888" y="22528"/>
                      <a:pt x="149507" y="23147"/>
                    </a:cubicBezTo>
                    <a:cubicBezTo>
                      <a:pt x="149853" y="23504"/>
                      <a:pt x="150222" y="23849"/>
                      <a:pt x="150579" y="24194"/>
                    </a:cubicBezTo>
                    <a:cubicBezTo>
                      <a:pt x="150758" y="24361"/>
                      <a:pt x="150924" y="24528"/>
                      <a:pt x="151115" y="24695"/>
                    </a:cubicBezTo>
                    <a:cubicBezTo>
                      <a:pt x="151186" y="24742"/>
                      <a:pt x="151270" y="24790"/>
                      <a:pt x="151341" y="24837"/>
                    </a:cubicBezTo>
                    <a:cubicBezTo>
                      <a:pt x="150496" y="24825"/>
                      <a:pt x="149650" y="24814"/>
                      <a:pt x="148793" y="24814"/>
                    </a:cubicBezTo>
                    <a:cubicBezTo>
                      <a:pt x="148722" y="24671"/>
                      <a:pt x="148591" y="24552"/>
                      <a:pt x="148424" y="24421"/>
                    </a:cubicBezTo>
                    <a:cubicBezTo>
                      <a:pt x="148198" y="24254"/>
                      <a:pt x="147983" y="24087"/>
                      <a:pt x="147757" y="23921"/>
                    </a:cubicBezTo>
                    <a:cubicBezTo>
                      <a:pt x="147281" y="23575"/>
                      <a:pt x="146817" y="23242"/>
                      <a:pt x="146340" y="22897"/>
                    </a:cubicBezTo>
                    <a:cubicBezTo>
                      <a:pt x="145888" y="22563"/>
                      <a:pt x="145447" y="22230"/>
                      <a:pt x="144947" y="21920"/>
                    </a:cubicBezTo>
                    <a:cubicBezTo>
                      <a:pt x="144590" y="21694"/>
                      <a:pt x="144257" y="21468"/>
                      <a:pt x="143900" y="21242"/>
                    </a:cubicBezTo>
                    <a:close/>
                    <a:moveTo>
                      <a:pt x="162354" y="20968"/>
                    </a:moveTo>
                    <a:cubicBezTo>
                      <a:pt x="162366" y="20980"/>
                      <a:pt x="162366" y="20992"/>
                      <a:pt x="162366" y="21004"/>
                    </a:cubicBezTo>
                    <a:cubicBezTo>
                      <a:pt x="160997" y="21456"/>
                      <a:pt x="159794" y="22075"/>
                      <a:pt x="158687" y="22694"/>
                    </a:cubicBezTo>
                    <a:cubicBezTo>
                      <a:pt x="157461" y="23385"/>
                      <a:pt x="156342" y="24135"/>
                      <a:pt x="155330" y="24921"/>
                    </a:cubicBezTo>
                    <a:cubicBezTo>
                      <a:pt x="155318" y="24933"/>
                      <a:pt x="155318" y="24945"/>
                      <a:pt x="155306" y="24956"/>
                    </a:cubicBezTo>
                    <a:cubicBezTo>
                      <a:pt x="154365" y="24909"/>
                      <a:pt x="153413" y="24885"/>
                      <a:pt x="152460" y="24861"/>
                    </a:cubicBezTo>
                    <a:cubicBezTo>
                      <a:pt x="152365" y="24695"/>
                      <a:pt x="152270" y="24540"/>
                      <a:pt x="152115" y="24373"/>
                    </a:cubicBezTo>
                    <a:cubicBezTo>
                      <a:pt x="151948" y="24206"/>
                      <a:pt x="151770" y="24040"/>
                      <a:pt x="151591" y="23873"/>
                    </a:cubicBezTo>
                    <a:cubicBezTo>
                      <a:pt x="151222" y="23528"/>
                      <a:pt x="150865" y="23182"/>
                      <a:pt x="150484" y="22849"/>
                    </a:cubicBezTo>
                    <a:cubicBezTo>
                      <a:pt x="149853" y="22289"/>
                      <a:pt x="149138" y="21777"/>
                      <a:pt x="148460" y="21242"/>
                    </a:cubicBezTo>
                    <a:cubicBezTo>
                      <a:pt x="150043" y="21242"/>
                      <a:pt x="151639" y="21242"/>
                      <a:pt x="153222" y="21230"/>
                    </a:cubicBezTo>
                    <a:cubicBezTo>
                      <a:pt x="153579" y="21611"/>
                      <a:pt x="153925" y="21992"/>
                      <a:pt x="154270" y="22373"/>
                    </a:cubicBezTo>
                    <a:cubicBezTo>
                      <a:pt x="154508" y="22635"/>
                      <a:pt x="154734" y="22909"/>
                      <a:pt x="154960" y="23171"/>
                    </a:cubicBezTo>
                    <a:cubicBezTo>
                      <a:pt x="155175" y="23432"/>
                      <a:pt x="155318" y="23802"/>
                      <a:pt x="155770" y="23968"/>
                    </a:cubicBezTo>
                    <a:cubicBezTo>
                      <a:pt x="155829" y="23991"/>
                      <a:pt x="155899" y="24001"/>
                      <a:pt x="155971" y="24001"/>
                    </a:cubicBezTo>
                    <a:cubicBezTo>
                      <a:pt x="156163" y="24001"/>
                      <a:pt x="156367" y="23929"/>
                      <a:pt x="156401" y="23825"/>
                    </a:cubicBezTo>
                    <a:cubicBezTo>
                      <a:pt x="156496" y="23528"/>
                      <a:pt x="156092" y="23194"/>
                      <a:pt x="155865" y="22920"/>
                    </a:cubicBezTo>
                    <a:cubicBezTo>
                      <a:pt x="155627" y="22659"/>
                      <a:pt x="155389" y="22385"/>
                      <a:pt x="155151" y="22123"/>
                    </a:cubicBezTo>
                    <a:cubicBezTo>
                      <a:pt x="154853" y="21813"/>
                      <a:pt x="154532" y="21516"/>
                      <a:pt x="154198" y="21218"/>
                    </a:cubicBezTo>
                    <a:cubicBezTo>
                      <a:pt x="154996" y="21206"/>
                      <a:pt x="155794" y="21182"/>
                      <a:pt x="156592" y="21170"/>
                    </a:cubicBezTo>
                    <a:cubicBezTo>
                      <a:pt x="156615" y="21182"/>
                      <a:pt x="156615" y="21206"/>
                      <a:pt x="156651" y="21218"/>
                    </a:cubicBezTo>
                    <a:cubicBezTo>
                      <a:pt x="156699" y="21230"/>
                      <a:pt x="156746" y="21254"/>
                      <a:pt x="156794" y="21266"/>
                    </a:cubicBezTo>
                    <a:cubicBezTo>
                      <a:pt x="156794" y="21266"/>
                      <a:pt x="156829" y="21283"/>
                      <a:pt x="156842" y="21289"/>
                    </a:cubicBezTo>
                    <a:lnTo>
                      <a:pt x="156842" y="21289"/>
                    </a:lnTo>
                    <a:cubicBezTo>
                      <a:pt x="156835" y="21287"/>
                      <a:pt x="156831" y="21286"/>
                      <a:pt x="156831" y="21286"/>
                    </a:cubicBezTo>
                    <a:lnTo>
                      <a:pt x="156831" y="21286"/>
                    </a:lnTo>
                    <a:cubicBezTo>
                      <a:pt x="156828" y="21286"/>
                      <a:pt x="156868" y="21301"/>
                      <a:pt x="156877" y="21301"/>
                    </a:cubicBezTo>
                    <a:cubicBezTo>
                      <a:pt x="156961" y="21349"/>
                      <a:pt x="157044" y="21385"/>
                      <a:pt x="157116" y="21432"/>
                    </a:cubicBezTo>
                    <a:cubicBezTo>
                      <a:pt x="157151" y="21456"/>
                      <a:pt x="157187" y="21480"/>
                      <a:pt x="157223" y="21504"/>
                    </a:cubicBezTo>
                    <a:cubicBezTo>
                      <a:pt x="157207" y="21488"/>
                      <a:pt x="157203" y="21483"/>
                      <a:pt x="157205" y="21483"/>
                    </a:cubicBezTo>
                    <a:lnTo>
                      <a:pt x="157205" y="21483"/>
                    </a:lnTo>
                    <a:cubicBezTo>
                      <a:pt x="157208" y="21483"/>
                      <a:pt x="157238" y="21507"/>
                      <a:pt x="157246" y="21516"/>
                    </a:cubicBezTo>
                    <a:cubicBezTo>
                      <a:pt x="157258" y="21527"/>
                      <a:pt x="157270" y="21527"/>
                      <a:pt x="157282" y="21539"/>
                    </a:cubicBezTo>
                    <a:cubicBezTo>
                      <a:pt x="157354" y="21599"/>
                      <a:pt x="157413" y="21647"/>
                      <a:pt x="157461" y="21706"/>
                    </a:cubicBezTo>
                    <a:cubicBezTo>
                      <a:pt x="157473" y="21718"/>
                      <a:pt x="157485" y="21730"/>
                      <a:pt x="157497" y="21754"/>
                    </a:cubicBezTo>
                    <a:cubicBezTo>
                      <a:pt x="157520" y="21777"/>
                      <a:pt x="157544" y="21801"/>
                      <a:pt x="157556" y="21837"/>
                    </a:cubicBezTo>
                    <a:cubicBezTo>
                      <a:pt x="157592" y="21897"/>
                      <a:pt x="157616" y="21956"/>
                      <a:pt x="157627" y="22016"/>
                    </a:cubicBezTo>
                    <a:cubicBezTo>
                      <a:pt x="157627" y="22010"/>
                      <a:pt x="157627" y="22010"/>
                      <a:pt x="157627" y="22010"/>
                    </a:cubicBezTo>
                    <a:cubicBezTo>
                      <a:pt x="157627" y="22010"/>
                      <a:pt x="157627" y="22010"/>
                      <a:pt x="157627" y="22004"/>
                    </a:cubicBezTo>
                    <a:cubicBezTo>
                      <a:pt x="157627" y="22039"/>
                      <a:pt x="157651" y="22075"/>
                      <a:pt x="157663" y="22099"/>
                    </a:cubicBezTo>
                    <a:cubicBezTo>
                      <a:pt x="157687" y="22135"/>
                      <a:pt x="157699" y="22158"/>
                      <a:pt x="157711" y="22182"/>
                    </a:cubicBezTo>
                    <a:cubicBezTo>
                      <a:pt x="157770" y="22289"/>
                      <a:pt x="157782" y="22385"/>
                      <a:pt x="157985" y="22444"/>
                    </a:cubicBezTo>
                    <a:cubicBezTo>
                      <a:pt x="158048" y="22463"/>
                      <a:pt x="158126" y="22476"/>
                      <a:pt x="158204" y="22476"/>
                    </a:cubicBezTo>
                    <a:cubicBezTo>
                      <a:pt x="158272" y="22476"/>
                      <a:pt x="158341" y="22466"/>
                      <a:pt x="158401" y="22444"/>
                    </a:cubicBezTo>
                    <a:cubicBezTo>
                      <a:pt x="158616" y="22373"/>
                      <a:pt x="158640" y="22254"/>
                      <a:pt x="158640" y="22123"/>
                    </a:cubicBezTo>
                    <a:cubicBezTo>
                      <a:pt x="158651" y="22039"/>
                      <a:pt x="158640" y="21956"/>
                      <a:pt x="158592" y="21885"/>
                    </a:cubicBezTo>
                    <a:cubicBezTo>
                      <a:pt x="158497" y="21742"/>
                      <a:pt x="158378" y="21599"/>
                      <a:pt x="158211" y="21468"/>
                    </a:cubicBezTo>
                    <a:cubicBezTo>
                      <a:pt x="158068" y="21349"/>
                      <a:pt x="157901" y="21242"/>
                      <a:pt x="157711" y="21146"/>
                    </a:cubicBezTo>
                    <a:cubicBezTo>
                      <a:pt x="159259" y="21111"/>
                      <a:pt x="160806" y="21063"/>
                      <a:pt x="162354" y="20968"/>
                    </a:cubicBezTo>
                    <a:close/>
                    <a:moveTo>
                      <a:pt x="22391" y="1"/>
                    </a:moveTo>
                    <a:cubicBezTo>
                      <a:pt x="16565" y="1"/>
                      <a:pt x="10739" y="42"/>
                      <a:pt x="4930" y="215"/>
                    </a:cubicBezTo>
                    <a:cubicBezTo>
                      <a:pt x="4954" y="144"/>
                      <a:pt x="4882" y="61"/>
                      <a:pt x="4716" y="61"/>
                    </a:cubicBezTo>
                    <a:cubicBezTo>
                      <a:pt x="4025" y="72"/>
                      <a:pt x="3334" y="84"/>
                      <a:pt x="2644" y="84"/>
                    </a:cubicBezTo>
                    <a:cubicBezTo>
                      <a:pt x="2245" y="77"/>
                      <a:pt x="1846" y="71"/>
                      <a:pt x="1450" y="71"/>
                    </a:cubicBezTo>
                    <a:cubicBezTo>
                      <a:pt x="1160" y="71"/>
                      <a:pt x="871" y="74"/>
                      <a:pt x="584" y="84"/>
                    </a:cubicBezTo>
                    <a:cubicBezTo>
                      <a:pt x="274" y="96"/>
                      <a:pt x="1" y="215"/>
                      <a:pt x="1" y="394"/>
                    </a:cubicBezTo>
                    <a:cubicBezTo>
                      <a:pt x="1" y="525"/>
                      <a:pt x="179" y="656"/>
                      <a:pt x="405" y="692"/>
                    </a:cubicBezTo>
                    <a:cubicBezTo>
                      <a:pt x="72" y="2192"/>
                      <a:pt x="346" y="3799"/>
                      <a:pt x="358" y="5299"/>
                    </a:cubicBezTo>
                    <a:cubicBezTo>
                      <a:pt x="382" y="7014"/>
                      <a:pt x="394" y="8740"/>
                      <a:pt x="405" y="10455"/>
                    </a:cubicBezTo>
                    <a:cubicBezTo>
                      <a:pt x="417" y="12122"/>
                      <a:pt x="394" y="13800"/>
                      <a:pt x="513" y="15467"/>
                    </a:cubicBezTo>
                    <a:cubicBezTo>
                      <a:pt x="560" y="16241"/>
                      <a:pt x="596" y="17122"/>
                      <a:pt x="632" y="17932"/>
                    </a:cubicBezTo>
                    <a:cubicBezTo>
                      <a:pt x="679" y="19134"/>
                      <a:pt x="703" y="20313"/>
                      <a:pt x="691" y="20432"/>
                    </a:cubicBezTo>
                    <a:cubicBezTo>
                      <a:pt x="691" y="20456"/>
                      <a:pt x="691" y="20480"/>
                      <a:pt x="691" y="20504"/>
                    </a:cubicBezTo>
                    <a:cubicBezTo>
                      <a:pt x="227" y="20587"/>
                      <a:pt x="227" y="21015"/>
                      <a:pt x="715" y="21075"/>
                    </a:cubicBezTo>
                    <a:cubicBezTo>
                      <a:pt x="798" y="21670"/>
                      <a:pt x="1025" y="22254"/>
                      <a:pt x="1203" y="22837"/>
                    </a:cubicBezTo>
                    <a:cubicBezTo>
                      <a:pt x="1310" y="23230"/>
                      <a:pt x="1417" y="23611"/>
                      <a:pt x="1525" y="24004"/>
                    </a:cubicBezTo>
                    <a:cubicBezTo>
                      <a:pt x="1596" y="24278"/>
                      <a:pt x="1656" y="24564"/>
                      <a:pt x="1751" y="24849"/>
                    </a:cubicBezTo>
                    <a:cubicBezTo>
                      <a:pt x="1417" y="25028"/>
                      <a:pt x="1548" y="25373"/>
                      <a:pt x="2168" y="25409"/>
                    </a:cubicBezTo>
                    <a:cubicBezTo>
                      <a:pt x="3943" y="25526"/>
                      <a:pt x="5741" y="25543"/>
                      <a:pt x="7535" y="25543"/>
                    </a:cubicBezTo>
                    <a:cubicBezTo>
                      <a:pt x="8303" y="25543"/>
                      <a:pt x="9071" y="25540"/>
                      <a:pt x="9835" y="25540"/>
                    </a:cubicBezTo>
                    <a:cubicBezTo>
                      <a:pt x="12383" y="25552"/>
                      <a:pt x="14943" y="25552"/>
                      <a:pt x="17491" y="25552"/>
                    </a:cubicBezTo>
                    <a:lnTo>
                      <a:pt x="33624" y="25552"/>
                    </a:lnTo>
                    <a:cubicBezTo>
                      <a:pt x="33715" y="25586"/>
                      <a:pt x="33817" y="25601"/>
                      <a:pt x="33918" y="25601"/>
                    </a:cubicBezTo>
                    <a:cubicBezTo>
                      <a:pt x="34028" y="25601"/>
                      <a:pt x="34138" y="25583"/>
                      <a:pt x="34231" y="25552"/>
                    </a:cubicBezTo>
                    <a:cubicBezTo>
                      <a:pt x="39708" y="25552"/>
                      <a:pt x="45185" y="25560"/>
                      <a:pt x="50660" y="25560"/>
                    </a:cubicBezTo>
                    <a:cubicBezTo>
                      <a:pt x="54765" y="25560"/>
                      <a:pt x="58870" y="25555"/>
                      <a:pt x="62973" y="25540"/>
                    </a:cubicBezTo>
                    <a:cubicBezTo>
                      <a:pt x="83249" y="25492"/>
                      <a:pt x="103514" y="25516"/>
                      <a:pt x="123778" y="25445"/>
                    </a:cubicBezTo>
                    <a:cubicBezTo>
                      <a:pt x="129386" y="25433"/>
                      <a:pt x="134994" y="25385"/>
                      <a:pt x="140590" y="25349"/>
                    </a:cubicBezTo>
                    <a:cubicBezTo>
                      <a:pt x="143471" y="25337"/>
                      <a:pt x="146364" y="25326"/>
                      <a:pt x="149245" y="25302"/>
                    </a:cubicBezTo>
                    <a:cubicBezTo>
                      <a:pt x="151258" y="25290"/>
                      <a:pt x="153294" y="25278"/>
                      <a:pt x="155318" y="25206"/>
                    </a:cubicBezTo>
                    <a:cubicBezTo>
                      <a:pt x="155423" y="25292"/>
                      <a:pt x="155628" y="25353"/>
                      <a:pt x="155834" y="25353"/>
                    </a:cubicBezTo>
                    <a:cubicBezTo>
                      <a:pt x="155999" y="25353"/>
                      <a:pt x="156165" y="25314"/>
                      <a:pt x="156282" y="25218"/>
                    </a:cubicBezTo>
                    <a:cubicBezTo>
                      <a:pt x="156318" y="25195"/>
                      <a:pt x="156354" y="25171"/>
                      <a:pt x="156389" y="25147"/>
                    </a:cubicBezTo>
                    <a:lnTo>
                      <a:pt x="156401" y="25147"/>
                    </a:lnTo>
                    <a:cubicBezTo>
                      <a:pt x="156449" y="25099"/>
                      <a:pt x="156520" y="25052"/>
                      <a:pt x="156604" y="25016"/>
                    </a:cubicBezTo>
                    <a:lnTo>
                      <a:pt x="156568" y="25016"/>
                    </a:lnTo>
                    <a:cubicBezTo>
                      <a:pt x="157449" y="24337"/>
                      <a:pt x="158413" y="23682"/>
                      <a:pt x="159473" y="23075"/>
                    </a:cubicBezTo>
                    <a:cubicBezTo>
                      <a:pt x="160652" y="22409"/>
                      <a:pt x="161973" y="21825"/>
                      <a:pt x="163164" y="21158"/>
                    </a:cubicBezTo>
                    <a:cubicBezTo>
                      <a:pt x="163235" y="21123"/>
                      <a:pt x="163259" y="21075"/>
                      <a:pt x="163259" y="21027"/>
                    </a:cubicBezTo>
                    <a:lnTo>
                      <a:pt x="163271" y="21027"/>
                    </a:lnTo>
                    <a:cubicBezTo>
                      <a:pt x="163545" y="20230"/>
                      <a:pt x="163402" y="19372"/>
                      <a:pt x="163402" y="18563"/>
                    </a:cubicBezTo>
                    <a:cubicBezTo>
                      <a:pt x="163402" y="17717"/>
                      <a:pt x="163402" y="16872"/>
                      <a:pt x="163402" y="16039"/>
                    </a:cubicBezTo>
                    <a:cubicBezTo>
                      <a:pt x="163402" y="14300"/>
                      <a:pt x="163402" y="12574"/>
                      <a:pt x="163402" y="10836"/>
                    </a:cubicBezTo>
                    <a:cubicBezTo>
                      <a:pt x="163402" y="9157"/>
                      <a:pt x="163402" y="7466"/>
                      <a:pt x="163390" y="5787"/>
                    </a:cubicBezTo>
                    <a:cubicBezTo>
                      <a:pt x="163378" y="4073"/>
                      <a:pt x="163533" y="2382"/>
                      <a:pt x="162926" y="703"/>
                    </a:cubicBezTo>
                    <a:cubicBezTo>
                      <a:pt x="162914" y="680"/>
                      <a:pt x="162866" y="668"/>
                      <a:pt x="162819" y="668"/>
                    </a:cubicBezTo>
                    <a:cubicBezTo>
                      <a:pt x="163033" y="656"/>
                      <a:pt x="163247" y="656"/>
                      <a:pt x="163450" y="644"/>
                    </a:cubicBezTo>
                    <a:cubicBezTo>
                      <a:pt x="163676" y="632"/>
                      <a:pt x="163676" y="465"/>
                      <a:pt x="163450" y="465"/>
                    </a:cubicBezTo>
                    <a:cubicBezTo>
                      <a:pt x="156481" y="137"/>
                      <a:pt x="149458" y="94"/>
                      <a:pt x="142440" y="94"/>
                    </a:cubicBezTo>
                    <a:cubicBezTo>
                      <a:pt x="139991" y="94"/>
                      <a:pt x="137542" y="99"/>
                      <a:pt x="135096" y="99"/>
                    </a:cubicBezTo>
                    <a:cubicBezTo>
                      <a:pt x="134145" y="99"/>
                      <a:pt x="133194" y="98"/>
                      <a:pt x="132243" y="96"/>
                    </a:cubicBezTo>
                    <a:cubicBezTo>
                      <a:pt x="121837" y="72"/>
                      <a:pt x="111443" y="49"/>
                      <a:pt x="101037" y="37"/>
                    </a:cubicBezTo>
                    <a:cubicBezTo>
                      <a:pt x="90631" y="31"/>
                      <a:pt x="80228" y="28"/>
                      <a:pt x="69825" y="28"/>
                    </a:cubicBezTo>
                    <a:cubicBezTo>
                      <a:pt x="59422" y="28"/>
                      <a:pt x="49019" y="31"/>
                      <a:pt x="38613" y="37"/>
                    </a:cubicBezTo>
                    <a:cubicBezTo>
                      <a:pt x="33212" y="37"/>
                      <a:pt x="27801" y="1"/>
                      <a:pt x="2239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881;p50"/>
            <p:cNvSpPr/>
            <p:nvPr/>
          </p:nvSpPr>
          <p:spPr>
            <a:xfrm>
              <a:off x="2968836" y="2281400"/>
              <a:ext cx="2000205" cy="3105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892;p50"/>
          <p:cNvSpPr txBox="1"/>
          <p:nvPr/>
        </p:nvSpPr>
        <p:spPr>
          <a:xfrm>
            <a:off x="1652369" y="4232174"/>
            <a:ext cx="167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EfficientNet</a:t>
            </a:r>
            <a:endParaRPr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155" name="Google Shape;892;p50"/>
          <p:cNvSpPr txBox="1"/>
          <p:nvPr/>
        </p:nvSpPr>
        <p:spPr>
          <a:xfrm>
            <a:off x="1652369" y="4602224"/>
            <a:ext cx="16713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InceptionV3</a:t>
            </a:r>
            <a:endParaRPr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</p:spTree>
    <p:extLst>
      <p:ext uri="{BB962C8B-B14F-4D97-AF65-F5344CB8AC3E}">
        <p14:creationId xmlns:p14="http://schemas.microsoft.com/office/powerpoint/2010/main" val="225989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2"/>
          <p:cNvSpPr txBox="1">
            <a:spLocks/>
          </p:cNvSpPr>
          <p:nvPr/>
        </p:nvSpPr>
        <p:spPr>
          <a:xfrm>
            <a:off x="605662" y="412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 smtClean="0"/>
              <a:t>EfficientNet Accuracy</a:t>
            </a:r>
            <a:endParaRPr lang="en-IN" dirty="0"/>
          </a:p>
        </p:txBody>
      </p:sp>
      <p:sp>
        <p:nvSpPr>
          <p:cNvPr id="138" name="Google Shape;1790;p78"/>
          <p:cNvSpPr/>
          <p:nvPr/>
        </p:nvSpPr>
        <p:spPr>
          <a:xfrm>
            <a:off x="3809496" y="1065344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43" y="1229276"/>
            <a:ext cx="4979534" cy="3531405"/>
          </a:xfrm>
          <a:prstGeom prst="rect">
            <a:avLst/>
          </a:prstGeom>
        </p:spPr>
      </p:pic>
      <p:sp>
        <p:nvSpPr>
          <p:cNvPr id="64" name="Google Shape;892;p50"/>
          <p:cNvSpPr txBox="1"/>
          <p:nvPr/>
        </p:nvSpPr>
        <p:spPr>
          <a:xfrm>
            <a:off x="6820303" y="3678721"/>
            <a:ext cx="2191349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Fig.</a:t>
            </a:r>
            <a:r>
              <a:rPr lang="en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 EfficientNet Accuracy for the first 10 epochs</a:t>
            </a:r>
            <a:endParaRPr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</p:spTree>
    <p:extLst>
      <p:ext uri="{BB962C8B-B14F-4D97-AF65-F5344CB8AC3E}">
        <p14:creationId xmlns:p14="http://schemas.microsoft.com/office/powerpoint/2010/main" val="3493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13247" y="61097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 smtClean="0"/>
              <a:t>Model Predictions</a:t>
            </a:r>
            <a:endParaRPr lang="en-IN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47" y="1152475"/>
            <a:ext cx="5143499" cy="3672903"/>
          </a:xfrm>
          <a:prstGeom prst="rect">
            <a:avLst/>
          </a:prstGeom>
        </p:spPr>
      </p:pic>
      <p:sp>
        <p:nvSpPr>
          <p:cNvPr id="41" name="Google Shape;529;p44"/>
          <p:cNvSpPr txBox="1"/>
          <p:nvPr/>
        </p:nvSpPr>
        <p:spPr>
          <a:xfrm>
            <a:off x="83321" y="1536557"/>
            <a:ext cx="2036424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Low Light  </a:t>
            </a:r>
            <a:endParaRPr lang="en-IN" dirty="0" smtClean="0">
              <a:solidFill>
                <a:srgbClr val="00B050"/>
              </a:solidFill>
              <a:hlinkClick r:id="rId4"/>
            </a:endParaRPr>
          </a:p>
          <a:p>
            <a:endParaRPr lang="en-US" dirty="0">
              <a:solidFill>
                <a:srgbClr val="00B050"/>
              </a:solidFill>
              <a:hlinkClick r:id="rId4"/>
            </a:endParaRPr>
          </a:p>
          <a:p>
            <a:endParaRPr lang="en-US" sz="1600" b="1" dirty="0" smtClean="0">
              <a:solidFill>
                <a:schemeClr val="accent2"/>
              </a:solidFill>
              <a:latin typeface="Sriracha"/>
              <a:ea typeface="Sriracha"/>
              <a:cs typeface="Sriracha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</a:rPr>
              <a:t>Cropped Image </a:t>
            </a:r>
          </a:p>
          <a:p>
            <a:endParaRPr lang="en-US" sz="1600" b="1" dirty="0">
              <a:solidFill>
                <a:schemeClr val="accent2"/>
              </a:solidFill>
              <a:latin typeface="Sriracha"/>
              <a:ea typeface="Sriracha"/>
              <a:cs typeface="Sriracha"/>
            </a:endParaRPr>
          </a:p>
          <a:p>
            <a:endParaRPr lang="en-US" sz="1600" b="1" dirty="0" smtClean="0">
              <a:solidFill>
                <a:schemeClr val="accent2"/>
              </a:solidFill>
              <a:latin typeface="Sriracha"/>
              <a:ea typeface="Sriracha"/>
              <a:cs typeface="Sriracha"/>
            </a:endParaRPr>
          </a:p>
          <a:p>
            <a:r>
              <a:rPr lang="en-US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</a:rPr>
              <a:t>Cropped + Flipped</a:t>
            </a:r>
            <a:r>
              <a:rPr lang="en-US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hlinkClick r:id="rId4"/>
              </a:rPr>
              <a:t> </a:t>
            </a:r>
            <a:endParaRPr lang="en-US" sz="1600" b="1" dirty="0">
              <a:solidFill>
                <a:schemeClr val="accent2"/>
              </a:solidFill>
              <a:latin typeface="Sriracha"/>
              <a:ea typeface="Sriracha"/>
              <a:cs typeface="Sriracha"/>
              <a:hlinkClick r:id="rId4"/>
            </a:endParaRPr>
          </a:p>
          <a:p>
            <a:endParaRPr lang="en-IN" sz="1600" b="1" dirty="0">
              <a:solidFill>
                <a:schemeClr val="accent2"/>
              </a:solidFill>
              <a:latin typeface="Sriracha"/>
              <a:ea typeface="Sriracha"/>
              <a:cs typeface="Sriracha"/>
              <a:hlinkClick r:id="rId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42" name="Google Shape;529;p44"/>
          <p:cNvSpPr txBox="1"/>
          <p:nvPr/>
        </p:nvSpPr>
        <p:spPr>
          <a:xfrm>
            <a:off x="7388130" y="1536557"/>
            <a:ext cx="175587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No Currency </a:t>
            </a:r>
          </a:p>
          <a:p>
            <a:endParaRPr lang="en" sz="1600" b="1"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endParaRPr lang="en" sz="1600" b="1" dirty="0" smtClean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r>
              <a:rPr lang="en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Folded Note </a:t>
            </a:r>
          </a:p>
          <a:p>
            <a:endParaRPr lang="en" sz="1600" b="1"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endParaRPr lang="en" sz="1600" b="1" dirty="0" smtClean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  <a:p>
            <a:r>
              <a:rPr lang="en" sz="1600" b="1" dirty="0" smtClean="0">
                <a:solidFill>
                  <a:schemeClr val="accent2"/>
                </a:solidFill>
                <a:latin typeface="Sriracha"/>
                <a:ea typeface="Sriracha"/>
                <a:cs typeface="Sriracha"/>
                <a:sym typeface="Sriracha"/>
              </a:rPr>
              <a:t>Rotated Note</a:t>
            </a:r>
            <a:endParaRPr lang="en-US" sz="1600" b="1" dirty="0">
              <a:solidFill>
                <a:schemeClr val="accent2"/>
              </a:solidFill>
              <a:latin typeface="Sriracha"/>
              <a:ea typeface="Sriracha"/>
              <a:cs typeface="Sriracha"/>
              <a:hlinkClick r:id="rId4"/>
            </a:endParaRPr>
          </a:p>
          <a:p>
            <a:endParaRPr lang="en-IN" sz="1600" b="1" dirty="0">
              <a:solidFill>
                <a:schemeClr val="accent2"/>
              </a:solidFill>
              <a:latin typeface="Sriracha"/>
              <a:ea typeface="Sriracha"/>
              <a:cs typeface="Sriracha"/>
              <a:hlinkClick r:id="rId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2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</p:spTree>
    <p:extLst>
      <p:ext uri="{BB962C8B-B14F-4D97-AF65-F5344CB8AC3E}">
        <p14:creationId xmlns:p14="http://schemas.microsoft.com/office/powerpoint/2010/main" val="12078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Drishti App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40" y="1059013"/>
            <a:ext cx="1544171" cy="3304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190" y="1070038"/>
            <a:ext cx="1544400" cy="3293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69" y="1034709"/>
            <a:ext cx="1544400" cy="3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6313" y="1136087"/>
            <a:ext cx="6269441" cy="2427993"/>
          </a:xfrm>
        </p:spPr>
        <p:txBody>
          <a:bodyPr/>
          <a:lstStyle/>
          <a:p>
            <a:r>
              <a:rPr lang="en-US" sz="6000" dirty="0" smtClean="0"/>
              <a:t>Time for the Demo!!!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1143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0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Scope</a:t>
            </a:r>
            <a:endParaRPr dirty="0"/>
          </a:p>
        </p:txBody>
      </p:sp>
      <p:sp>
        <p:nvSpPr>
          <p:cNvPr id="2256" name="Google Shape;2256;p101"/>
          <p:cNvSpPr/>
          <p:nvPr/>
        </p:nvSpPr>
        <p:spPr>
          <a:xfrm>
            <a:off x="15322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7" name="Google Shape;2257;p101"/>
          <p:cNvSpPr/>
          <p:nvPr/>
        </p:nvSpPr>
        <p:spPr>
          <a:xfrm>
            <a:off x="365820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8" name="Google Shape;2258;p101"/>
          <p:cNvSpPr/>
          <p:nvPr/>
        </p:nvSpPr>
        <p:spPr>
          <a:xfrm>
            <a:off x="5784150" y="1658575"/>
            <a:ext cx="1884600" cy="24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259" name="Google Shape;2259;p101"/>
          <p:cNvSpPr txBox="1"/>
          <p:nvPr/>
        </p:nvSpPr>
        <p:spPr>
          <a:xfrm>
            <a:off x="1509322" y="2764202"/>
            <a:ext cx="1884600" cy="659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Net Amount</a:t>
            </a:r>
            <a:endParaRPr sz="2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0" name="Google Shape;2260;p101"/>
          <p:cNvSpPr txBox="1"/>
          <p:nvPr/>
        </p:nvSpPr>
        <p:spPr>
          <a:xfrm>
            <a:off x="3658200" y="2764202"/>
            <a:ext cx="1884600" cy="66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Text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</a:t>
            </a:r>
            <a:r>
              <a:rPr lang="en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Speech</a:t>
            </a:r>
            <a:endParaRPr sz="2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1" name="Google Shape;2261;p101"/>
          <p:cNvSpPr txBox="1"/>
          <p:nvPr/>
        </p:nvSpPr>
        <p:spPr>
          <a:xfrm>
            <a:off x="5784150" y="2765854"/>
            <a:ext cx="18846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Local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Navigation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66" name="Google Shape;2266;p101"/>
          <p:cNvSpPr/>
          <p:nvPr/>
        </p:nvSpPr>
        <p:spPr>
          <a:xfrm>
            <a:off x="6636065" y="2024537"/>
            <a:ext cx="290288" cy="375355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0" name="Google Shape;2270;p101"/>
          <p:cNvGrpSpPr/>
          <p:nvPr/>
        </p:nvGrpSpPr>
        <p:grpSpPr>
          <a:xfrm>
            <a:off x="2464950" y="1182100"/>
            <a:ext cx="4271100" cy="485488"/>
            <a:chOff x="2464950" y="1182100"/>
            <a:chExt cx="4271100" cy="485488"/>
          </a:xfrm>
        </p:grpSpPr>
        <p:cxnSp>
          <p:nvCxnSpPr>
            <p:cNvPr id="2271" name="Google Shape;2271;p101"/>
            <p:cNvCxnSpPr/>
            <p:nvPr/>
          </p:nvCxnSpPr>
          <p:spPr>
            <a:xfrm>
              <a:off x="2464950" y="1424200"/>
              <a:ext cx="4271100" cy="1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101"/>
            <p:cNvCxnSpPr>
              <a:stCxn id="2256" idx="0"/>
            </p:cNvCxnSpPr>
            <p:nvPr/>
          </p:nvCxnSpPr>
          <p:spPr>
            <a:xfrm rot="10800000">
              <a:off x="2474550" y="1416475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101"/>
            <p:cNvCxnSpPr/>
            <p:nvPr/>
          </p:nvCxnSpPr>
          <p:spPr>
            <a:xfrm rot="10800000">
              <a:off x="6726450" y="1425488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101"/>
            <p:cNvCxnSpPr/>
            <p:nvPr/>
          </p:nvCxnSpPr>
          <p:spPr>
            <a:xfrm rot="10800000">
              <a:off x="4572000" y="1182100"/>
              <a:ext cx="0" cy="2421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3" name="Google Shape;10971;p139"/>
          <p:cNvGrpSpPr/>
          <p:nvPr/>
        </p:nvGrpSpPr>
        <p:grpSpPr>
          <a:xfrm>
            <a:off x="4400216" y="1952799"/>
            <a:ext cx="462069" cy="392451"/>
            <a:chOff x="889275" y="861850"/>
            <a:chExt cx="487950" cy="424575"/>
          </a:xfrm>
        </p:grpSpPr>
        <p:sp>
          <p:nvSpPr>
            <p:cNvPr id="24" name="Google Shape;10972;p139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10973;p139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10974;p139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Google Shape;10975;p139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8" name="Google Shape;11566;p141"/>
          <p:cNvGrpSpPr/>
          <p:nvPr/>
        </p:nvGrpSpPr>
        <p:grpSpPr>
          <a:xfrm>
            <a:off x="2291415" y="2010526"/>
            <a:ext cx="473556" cy="445712"/>
            <a:chOff x="-65131525" y="1914325"/>
            <a:chExt cx="316650" cy="316625"/>
          </a:xfrm>
        </p:grpSpPr>
        <p:sp>
          <p:nvSpPr>
            <p:cNvPr id="29" name="Google Shape;11567;p141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68;p141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" y="486740"/>
            <a:ext cx="7717500" cy="541500"/>
          </a:xfrm>
        </p:spPr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  <p:sp>
        <p:nvSpPr>
          <p:cNvPr id="6" name="Google Shape;1326;p55"/>
          <p:cNvSpPr txBox="1">
            <a:spLocks/>
          </p:cNvSpPr>
          <p:nvPr/>
        </p:nvSpPr>
        <p:spPr>
          <a:xfrm>
            <a:off x="945479" y="1173382"/>
            <a:ext cx="5587346" cy="1867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Refining system for Currency Note Recognition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Heavy Training Modules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Ease of Code vs Real Requirement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User Experience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325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Any Questions?</a:t>
            </a:r>
            <a:endParaRPr lang="en-IN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 flipH="1">
            <a:off x="2111829" y="1728850"/>
            <a:ext cx="5738796" cy="1107300"/>
          </a:xfrm>
        </p:spPr>
        <p:txBody>
          <a:bodyPr/>
          <a:lstStyle/>
          <a:p>
            <a:r>
              <a:rPr lang="en" sz="7700" b="1" dirty="0" smtClean="0">
                <a:solidFill>
                  <a:srgbClr val="40474B"/>
                </a:solidFill>
                <a:latin typeface="Hammersmith One"/>
                <a:sym typeface="Hammersmith One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78" name="Google Shape;142;p27"/>
          <p:cNvGrpSpPr/>
          <p:nvPr/>
        </p:nvGrpSpPr>
        <p:grpSpPr>
          <a:xfrm>
            <a:off x="1310359" y="1499550"/>
            <a:ext cx="936610" cy="800409"/>
            <a:chOff x="2794150" y="3804075"/>
            <a:chExt cx="936610" cy="800409"/>
          </a:xfrm>
        </p:grpSpPr>
        <p:sp>
          <p:nvSpPr>
            <p:cNvPr id="79" name="Google Shape;143;p27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4;p27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45;p27"/>
          <p:cNvGrpSpPr/>
          <p:nvPr/>
        </p:nvGrpSpPr>
        <p:grpSpPr>
          <a:xfrm>
            <a:off x="4145209" y="1499550"/>
            <a:ext cx="936610" cy="800409"/>
            <a:chOff x="2794150" y="3804075"/>
            <a:chExt cx="936610" cy="800409"/>
          </a:xfrm>
        </p:grpSpPr>
        <p:sp>
          <p:nvSpPr>
            <p:cNvPr id="82" name="Google Shape;146;p27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47;p27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148;p27"/>
          <p:cNvGrpSpPr/>
          <p:nvPr/>
        </p:nvGrpSpPr>
        <p:grpSpPr>
          <a:xfrm>
            <a:off x="6980059" y="1499550"/>
            <a:ext cx="936610" cy="800409"/>
            <a:chOff x="2794150" y="3804075"/>
            <a:chExt cx="936610" cy="800409"/>
          </a:xfrm>
        </p:grpSpPr>
        <p:sp>
          <p:nvSpPr>
            <p:cNvPr id="85" name="Google Shape;149;p27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50;p27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51;p27"/>
          <p:cNvGrpSpPr/>
          <p:nvPr/>
        </p:nvGrpSpPr>
        <p:grpSpPr>
          <a:xfrm>
            <a:off x="2800314" y="3154927"/>
            <a:ext cx="936610" cy="800409"/>
            <a:chOff x="2794150" y="3804075"/>
            <a:chExt cx="936610" cy="800409"/>
          </a:xfrm>
        </p:grpSpPr>
        <p:sp>
          <p:nvSpPr>
            <p:cNvPr id="88" name="Google Shape;152;p27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3;p27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154;p27"/>
          <p:cNvGrpSpPr/>
          <p:nvPr/>
        </p:nvGrpSpPr>
        <p:grpSpPr>
          <a:xfrm>
            <a:off x="5635164" y="3154927"/>
            <a:ext cx="936610" cy="800409"/>
            <a:chOff x="2794150" y="3804075"/>
            <a:chExt cx="936610" cy="800409"/>
          </a:xfrm>
        </p:grpSpPr>
        <p:sp>
          <p:nvSpPr>
            <p:cNvPr id="91" name="Google Shape;155;p27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6;p27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162;p27"/>
          <p:cNvSpPr txBox="1">
            <a:spLocks noGrp="1"/>
          </p:cNvSpPr>
          <p:nvPr>
            <p:ph type="subTitle" idx="1"/>
          </p:nvPr>
        </p:nvSpPr>
        <p:spPr>
          <a:xfrm>
            <a:off x="826407" y="2425757"/>
            <a:ext cx="20433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Problem Statement</a:t>
            </a:r>
            <a:endParaRPr sz="2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8" name="Google Shape;164;p27"/>
          <p:cNvSpPr txBox="1">
            <a:spLocks noGrp="1"/>
          </p:cNvSpPr>
          <p:nvPr>
            <p:ph type="title" idx="3"/>
          </p:nvPr>
        </p:nvSpPr>
        <p:spPr>
          <a:xfrm>
            <a:off x="757014" y="1598275"/>
            <a:ext cx="2043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9" name="Google Shape;165;p27"/>
          <p:cNvSpPr txBox="1">
            <a:spLocks noGrp="1"/>
          </p:cNvSpPr>
          <p:nvPr>
            <p:ph type="subTitle" idx="4"/>
          </p:nvPr>
        </p:nvSpPr>
        <p:spPr>
          <a:xfrm>
            <a:off x="2290055" y="4060729"/>
            <a:ext cx="20433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Currency Note Recognition</a:t>
            </a:r>
            <a:endParaRPr dirty="0"/>
          </a:p>
        </p:txBody>
      </p:sp>
      <p:sp>
        <p:nvSpPr>
          <p:cNvPr id="115" name="Google Shape;164;p27"/>
          <p:cNvSpPr txBox="1">
            <a:spLocks noGrp="1"/>
          </p:cNvSpPr>
          <p:nvPr>
            <p:ph type="title" idx="3"/>
          </p:nvPr>
        </p:nvSpPr>
        <p:spPr>
          <a:xfrm>
            <a:off x="3591864" y="1613099"/>
            <a:ext cx="2043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116" name="Google Shape;164;p27"/>
          <p:cNvSpPr txBox="1">
            <a:spLocks noGrp="1"/>
          </p:cNvSpPr>
          <p:nvPr>
            <p:ph type="title" idx="3"/>
          </p:nvPr>
        </p:nvSpPr>
        <p:spPr>
          <a:xfrm>
            <a:off x="6426714" y="1617029"/>
            <a:ext cx="2043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126" name="Google Shape;164;p27"/>
          <p:cNvSpPr txBox="1">
            <a:spLocks noGrp="1"/>
          </p:cNvSpPr>
          <p:nvPr>
            <p:ph type="title" idx="3"/>
          </p:nvPr>
        </p:nvSpPr>
        <p:spPr>
          <a:xfrm>
            <a:off x="2244769" y="3264731"/>
            <a:ext cx="2043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127" name="Google Shape;164;p27"/>
          <p:cNvSpPr txBox="1">
            <a:spLocks noGrp="1"/>
          </p:cNvSpPr>
          <p:nvPr>
            <p:ph type="title" idx="3"/>
          </p:nvPr>
        </p:nvSpPr>
        <p:spPr>
          <a:xfrm>
            <a:off x="5081819" y="3264731"/>
            <a:ext cx="20433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133" name="Google Shape;165;p27"/>
          <p:cNvSpPr txBox="1">
            <a:spLocks noGrp="1"/>
          </p:cNvSpPr>
          <p:nvPr>
            <p:ph type="subTitle" idx="4"/>
          </p:nvPr>
        </p:nvSpPr>
        <p:spPr>
          <a:xfrm>
            <a:off x="3667728" y="2446533"/>
            <a:ext cx="20433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IN" dirty="0" smtClean="0"/>
              <a:t>What is Drishti</a:t>
            </a: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65;p27"/>
          <p:cNvSpPr txBox="1">
            <a:spLocks noGrp="1"/>
          </p:cNvSpPr>
          <p:nvPr>
            <p:ph type="subTitle" idx="4"/>
          </p:nvPr>
        </p:nvSpPr>
        <p:spPr>
          <a:xfrm>
            <a:off x="5157683" y="4008640"/>
            <a:ext cx="20433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Scope</a:t>
            </a:r>
            <a:endParaRPr dirty="0"/>
          </a:p>
        </p:txBody>
      </p:sp>
      <p:sp>
        <p:nvSpPr>
          <p:cNvPr id="135" name="Google Shape;165;p27"/>
          <p:cNvSpPr txBox="1">
            <a:spLocks noGrp="1"/>
          </p:cNvSpPr>
          <p:nvPr>
            <p:ph type="subTitle" idx="4"/>
          </p:nvPr>
        </p:nvSpPr>
        <p:spPr>
          <a:xfrm>
            <a:off x="6509049" y="2425757"/>
            <a:ext cx="20433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Technologies Used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 flipH="1">
            <a:off x="3275625" y="3049630"/>
            <a:ext cx="4575000" cy="572700"/>
          </a:xfrm>
        </p:spPr>
        <p:txBody>
          <a:bodyPr/>
          <a:lstStyle/>
          <a:p>
            <a:r>
              <a:rPr lang="en-US" dirty="0" smtClean="0"/>
              <a:t>-</a:t>
            </a:r>
            <a:r>
              <a:rPr lang="en-US" smtClean="0"/>
              <a:t>Team Drishti</a:t>
            </a:r>
            <a:endParaRPr lang="en-IN" dirty="0"/>
          </a:p>
        </p:txBody>
      </p:sp>
      <p:sp>
        <p:nvSpPr>
          <p:cNvPr id="34" name="Subtitle 33"/>
          <p:cNvSpPr>
            <a:spLocks noGrp="1"/>
          </p:cNvSpPr>
          <p:nvPr>
            <p:ph type="subTitle" idx="1"/>
          </p:nvPr>
        </p:nvSpPr>
        <p:spPr>
          <a:xfrm flipH="1">
            <a:off x="3275625" y="1067112"/>
            <a:ext cx="4575000" cy="1107300"/>
          </a:xfrm>
        </p:spPr>
        <p:txBody>
          <a:bodyPr/>
          <a:lstStyle/>
          <a:p>
            <a:r>
              <a:rPr lang="en-US" dirty="0" smtClean="0"/>
              <a:t>Imagine being blindfolded for an entire day… </a:t>
            </a:r>
            <a:r>
              <a:rPr lang="en-US" dirty="0"/>
              <a:t>this </a:t>
            </a:r>
            <a:r>
              <a:rPr lang="en-US" dirty="0" smtClean="0"/>
              <a:t>is </a:t>
            </a:r>
            <a:r>
              <a:rPr lang="en-US" dirty="0"/>
              <a:t>just a fraction of what a blind person goes through </a:t>
            </a:r>
            <a:r>
              <a:rPr lang="en-US" dirty="0" smtClean="0"/>
              <a:t>in their everyday life or that’s the entire life of a blind person</a:t>
            </a:r>
            <a:endParaRPr lang="en-IN" dirty="0"/>
          </a:p>
        </p:txBody>
      </p:sp>
      <p:pic>
        <p:nvPicPr>
          <p:cNvPr id="4098" name="Picture 2" descr="https://media.istockphoto.com/vectors/covered-eye-blindfolded-with-red-cloth-concept-indecisive-businessman-vector-id949050074?k=20&amp;m=949050074&amp;s=612x612&amp;w=0&amp;h=mGQ3Vs3gq88bKzXA6Kc-FUqBWu7TyHADfOSEa6tosQI=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8007" r="928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43" t="9996" r="5217"/>
          <a:stretch/>
        </p:blipFill>
        <p:spPr bwMode="auto">
          <a:xfrm>
            <a:off x="2192783" y="1791936"/>
            <a:ext cx="2165684" cy="145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Statement?</a:t>
            </a:r>
            <a:endParaRPr dirty="0"/>
          </a:p>
        </p:txBody>
      </p:sp>
      <p:sp>
        <p:nvSpPr>
          <p:cNvPr id="1326" name="Google Shape;1326;p55"/>
          <p:cNvSpPr txBox="1">
            <a:spLocks noGrp="1"/>
          </p:cNvSpPr>
          <p:nvPr>
            <p:ph type="subTitle" idx="1"/>
          </p:nvPr>
        </p:nvSpPr>
        <p:spPr>
          <a:xfrm>
            <a:off x="897675" y="1319667"/>
            <a:ext cx="4641191" cy="29000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dirty="0" smtClean="0">
                <a:uFill>
                  <a:noFill/>
                </a:uFill>
              </a:rPr>
              <a:t>project</a:t>
            </a:r>
            <a:r>
              <a:rPr lang="en" dirty="0" smtClean="0"/>
              <a:t>: </a:t>
            </a:r>
            <a:endParaRPr dirty="0"/>
          </a:p>
          <a:p>
            <a:pPr indent="-304800">
              <a:spcBef>
                <a:spcPts val="1600"/>
              </a:spcBef>
              <a:buSzPts val="1200"/>
              <a:buAutoNum type="arabicPeriod"/>
            </a:pPr>
            <a:r>
              <a:rPr lang="en" dirty="0" smtClean="0"/>
              <a:t>Difficulty in distinguishing between currency notes, low availabilty of audio information, few navigation tools.</a:t>
            </a:r>
          </a:p>
          <a:p>
            <a:pPr indent="-304800">
              <a:spcBef>
                <a:spcPts val="1600"/>
              </a:spcBef>
              <a:buSzPts val="1200"/>
              <a:buAutoNum type="arabicPeriod"/>
            </a:pPr>
            <a:r>
              <a:rPr lang="en" dirty="0" smtClean="0"/>
              <a:t>To aid their daily works with technology.</a:t>
            </a:r>
          </a:p>
          <a:p>
            <a:pPr indent="-304800">
              <a:spcBef>
                <a:spcPts val="1600"/>
              </a:spcBef>
              <a:buSzPts val="1200"/>
              <a:buAutoNum type="arabicPeriod"/>
            </a:pPr>
            <a:r>
              <a:rPr lang="en-US" dirty="0" smtClean="0"/>
              <a:t>The scope of this project was defined by meeting the teachers of Institute For The Blind, </a:t>
            </a:r>
            <a:r>
              <a:rPr lang="en-US" dirty="0"/>
              <a:t>S</a:t>
            </a:r>
            <a:r>
              <a:rPr lang="en-US" dirty="0" smtClean="0"/>
              <a:t>ector 26. </a:t>
            </a:r>
            <a:endParaRPr lang="en" dirty="0" smtClean="0"/>
          </a:p>
          <a:p>
            <a:pPr marL="152400" lvl="0" indent="0" algn="l" rtl="0"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2052" name="Picture 4" descr="blind woman and man walking in walkway traffic light street vector cartoon  illustration Stock Vector Image &amp;amp; Art - Alam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63" b="86763" l="5000" r="94154">
                        <a14:foregroundMark x1="27385" y1="35180" x2="27385" y2="35180"/>
                        <a14:foregroundMark x1="72615" y1="82662" x2="72615" y2="82662"/>
                        <a14:foregroundMark x1="26231" y1="30647" x2="26231" y2="30647"/>
                        <a14:foregroundMark x1="87769" y1="73309" x2="87769" y2="73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03" t="6733" r="5821" b="13231"/>
          <a:stretch/>
        </p:blipFill>
        <p:spPr bwMode="auto">
          <a:xfrm>
            <a:off x="5950857" y="793775"/>
            <a:ext cx="2293258" cy="22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1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Drishti is a platform built for helping persons</a:t>
            </a:r>
            <a:br>
              <a:rPr lang="en-US" sz="2000" dirty="0" smtClean="0"/>
            </a:br>
            <a:r>
              <a:rPr lang="en-US" sz="2000" dirty="0"/>
              <a:t>with visual </a:t>
            </a:r>
            <a:r>
              <a:rPr lang="en-US" sz="2000" dirty="0" smtClean="0"/>
              <a:t>imparities.</a:t>
            </a:r>
          </a:p>
          <a:p>
            <a:r>
              <a:rPr lang="en-US" sz="2000" dirty="0" smtClean="0"/>
              <a:t>It’s highlights based on actual needs are:</a:t>
            </a:r>
            <a:endParaRPr lang="en-US" sz="2000" dirty="0"/>
          </a:p>
          <a:p>
            <a:pPr marL="15240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a. Currency Note Recognition</a:t>
            </a:r>
          </a:p>
          <a:p>
            <a:pPr marL="15240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b. Text </a:t>
            </a:r>
            <a:r>
              <a:rPr lang="en-US" sz="2000" dirty="0"/>
              <a:t>to S</a:t>
            </a:r>
            <a:r>
              <a:rPr lang="en-US" sz="2000" dirty="0" smtClean="0"/>
              <a:t>peech</a:t>
            </a:r>
          </a:p>
          <a:p>
            <a:pPr marL="15240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c. Local Navigation Aide</a:t>
            </a:r>
          </a:p>
          <a:p>
            <a:endParaRPr lang="en-US" sz="1000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Drishti</a:t>
            </a:r>
            <a:endParaRPr lang="en-IN" dirty="0"/>
          </a:p>
        </p:txBody>
      </p:sp>
      <p:pic>
        <p:nvPicPr>
          <p:cNvPr id="3076" name="Picture 4" descr="Disabled Navigation Concept Blind Girl With A Phone Stock Illustration -  Download Image Now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6" t="3994" r="19588" b="5846"/>
          <a:stretch/>
        </p:blipFill>
        <p:spPr bwMode="auto">
          <a:xfrm>
            <a:off x="6432697" y="250787"/>
            <a:ext cx="1446027" cy="20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artoon Phone Images, Stock Photos &amp;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00" l="392" r="99216">
                        <a14:foregroundMark x1="48627" y1="47857" x2="48627" y2="47857"/>
                        <a14:foregroundMark x1="25490" y1="67143" x2="25490" y2="67143"/>
                        <a14:foregroundMark x1="50588" y1="64286" x2="50588" y2="64286"/>
                        <a14:foregroundMark x1="49020" y1="19643" x2="49020" y2="19643"/>
                        <a14:foregroundMark x1="50588" y1="32857" x2="50588" y2="32857"/>
                        <a14:foregroundMark x1="50588" y1="32857" x2="48235" y2="46429"/>
                        <a14:foregroundMark x1="33725" y1="76071" x2="33725" y2="76071"/>
                        <a14:foregroundMark x1="33725" y1="76071" x2="25882" y2="67857"/>
                        <a14:foregroundMark x1="20784" y1="62857" x2="20784" y2="62857"/>
                        <a14:foregroundMark x1="35686" y1="77143" x2="35686" y2="77143"/>
                        <a14:backgroundMark x1="85098" y1="32857" x2="85098" y2="32857"/>
                        <a14:backgroundMark x1="86667" y1="11786" x2="86667" y2="11786"/>
                        <a14:backgroundMark x1="14510" y1="11071" x2="14510" y2="11071"/>
                        <a14:backgroundMark x1="12157" y1="38571" x2="12157" y2="38571"/>
                        <a14:backgroundMark x1="83922" y1="73929" x2="83922" y2="73929"/>
                        <a14:backgroundMark x1="61176" y1="80714" x2="61176" y2="80714"/>
                        <a14:backgroundMark x1="85098" y1="12500" x2="84314" y2="73571"/>
                        <a14:backgroundMark x1="87059" y1="11071" x2="16863" y2="9643"/>
                        <a14:backgroundMark x1="83529" y1="72857" x2="61569" y2="80000"/>
                        <a14:backgroundMark x1="12549" y1="39286" x2="14902" y2="11071"/>
                        <a14:backgroundMark x1="4314" y1="66786" x2="4314" y2="66786"/>
                        <a14:backgroundMark x1="4314" y1="66786" x2="12941" y2="39286"/>
                        <a14:backgroundMark x1="21961" y1="60000" x2="21961" y2="60000"/>
                        <a14:backgroundMark x1="67843" y1="41429" x2="67843" y2="41429"/>
                        <a14:backgroundMark x1="68235" y1="52143" x2="68235" y2="52143"/>
                        <a14:backgroundMark x1="34510" y1="43571" x2="34510" y2="43571"/>
                        <a14:backgroundMark x1="34902" y1="40357" x2="34902" y2="4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99" r="25449" b="6972"/>
          <a:stretch/>
        </p:blipFill>
        <p:spPr bwMode="auto">
          <a:xfrm flipH="1">
            <a:off x="7122694" y="2731168"/>
            <a:ext cx="2021304" cy="241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20;p54"/>
          <p:cNvSpPr txBox="1">
            <a:spLocks/>
          </p:cNvSpPr>
          <p:nvPr/>
        </p:nvSpPr>
        <p:spPr>
          <a:xfrm>
            <a:off x="7066591" y="3421874"/>
            <a:ext cx="1624265" cy="42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1200" dirty="0" err="1" smtClean="0"/>
              <a:t>rishti</a:t>
            </a:r>
            <a:endParaRPr lang="en-US" sz="1200" dirty="0"/>
          </a:p>
        </p:txBody>
      </p:sp>
      <p:sp>
        <p:nvSpPr>
          <p:cNvPr id="12" name="Google Shape;123;p25"/>
          <p:cNvSpPr/>
          <p:nvPr/>
        </p:nvSpPr>
        <p:spPr>
          <a:xfrm flipV="1">
            <a:off x="7588523" y="3839142"/>
            <a:ext cx="468707" cy="45719"/>
          </a:xfrm>
          <a:custGeom>
            <a:avLst/>
            <a:gdLst/>
            <a:ahLst/>
            <a:cxnLst/>
            <a:rect l="l" t="t" r="r" b="b"/>
            <a:pathLst>
              <a:path w="50010" h="6823" extrusionOk="0">
                <a:moveTo>
                  <a:pt x="44061" y="0"/>
                </a:moveTo>
                <a:cubicBezTo>
                  <a:pt x="30110" y="0"/>
                  <a:pt x="16164" y="731"/>
                  <a:pt x="2292" y="2205"/>
                </a:cubicBezTo>
                <a:cubicBezTo>
                  <a:pt x="1062" y="2344"/>
                  <a:pt x="1" y="3169"/>
                  <a:pt x="1" y="4510"/>
                </a:cubicBezTo>
                <a:cubicBezTo>
                  <a:pt x="1" y="5603"/>
                  <a:pt x="955" y="6823"/>
                  <a:pt x="2122" y="6823"/>
                </a:cubicBezTo>
                <a:cubicBezTo>
                  <a:pt x="2178" y="6823"/>
                  <a:pt x="2235" y="6820"/>
                  <a:pt x="2292" y="6814"/>
                </a:cubicBezTo>
                <a:cubicBezTo>
                  <a:pt x="16179" y="5340"/>
                  <a:pt x="30140" y="4596"/>
                  <a:pt x="44106" y="4596"/>
                </a:cubicBezTo>
                <a:cubicBezTo>
                  <a:pt x="45087" y="4596"/>
                  <a:pt x="46068" y="4600"/>
                  <a:pt x="47048" y="4607"/>
                </a:cubicBezTo>
                <a:cubicBezTo>
                  <a:pt x="47057" y="4607"/>
                  <a:pt x="47066" y="4607"/>
                  <a:pt x="47075" y="4607"/>
                </a:cubicBezTo>
                <a:cubicBezTo>
                  <a:pt x="50010" y="4607"/>
                  <a:pt x="50001" y="26"/>
                  <a:pt x="47048" y="12"/>
                </a:cubicBezTo>
                <a:cubicBezTo>
                  <a:pt x="46052" y="4"/>
                  <a:pt x="45056" y="0"/>
                  <a:pt x="44061" y="0"/>
                </a:cubicBezTo>
                <a:close/>
              </a:path>
            </a:pathLst>
          </a:custGeom>
          <a:solidFill>
            <a:srgbClr val="FBA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87" y="353031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9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Technologies Used</a:t>
            </a:r>
            <a:endParaRPr dirty="0"/>
          </a:p>
        </p:txBody>
      </p:sp>
      <p:cxnSp>
        <p:nvCxnSpPr>
          <p:cNvPr id="2182" name="Google Shape;2182;p99"/>
          <p:cNvCxnSpPr/>
          <p:nvPr/>
        </p:nvCxnSpPr>
        <p:spPr>
          <a:xfrm>
            <a:off x="1654650" y="3165400"/>
            <a:ext cx="5847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99"/>
          <p:cNvCxnSpPr>
            <a:stCxn id="2184" idx="4"/>
            <a:endCxn id="2185" idx="0"/>
          </p:cNvCxnSpPr>
          <p:nvPr/>
        </p:nvCxnSpPr>
        <p:spPr>
          <a:xfrm>
            <a:off x="16525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6" name="Google Shape;2186;p99"/>
          <p:cNvSpPr/>
          <p:nvPr/>
        </p:nvSpPr>
        <p:spPr>
          <a:xfrm>
            <a:off x="7698470" y="1489138"/>
            <a:ext cx="39733" cy="41601"/>
          </a:xfrm>
          <a:custGeom>
            <a:avLst/>
            <a:gdLst/>
            <a:ahLst/>
            <a:cxnLst/>
            <a:rect l="l" t="t" r="r" b="b"/>
            <a:pathLst>
              <a:path w="2808" h="2940" extrusionOk="0">
                <a:moveTo>
                  <a:pt x="1" y="1"/>
                </a:moveTo>
                <a:lnTo>
                  <a:pt x="1" y="2127"/>
                </a:lnTo>
                <a:cubicBezTo>
                  <a:pt x="1" y="2575"/>
                  <a:pt x="365" y="2940"/>
                  <a:pt x="817" y="2940"/>
                </a:cubicBezTo>
                <a:lnTo>
                  <a:pt x="2807" y="2940"/>
                </a:lnTo>
                <a:lnTo>
                  <a:pt x="2807" y="1130"/>
                </a:lnTo>
                <a:cubicBezTo>
                  <a:pt x="2807" y="507"/>
                  <a:pt x="2301" y="1"/>
                  <a:pt x="16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7" name="Google Shape;2187;p99"/>
          <p:cNvSpPr/>
          <p:nvPr/>
        </p:nvSpPr>
        <p:spPr>
          <a:xfrm>
            <a:off x="7551041" y="1442570"/>
            <a:ext cx="106153" cy="30606"/>
          </a:xfrm>
          <a:custGeom>
            <a:avLst/>
            <a:gdLst/>
            <a:ahLst/>
            <a:cxnLst/>
            <a:rect l="l" t="t" r="r" b="b"/>
            <a:pathLst>
              <a:path w="7502" h="2163" extrusionOk="0">
                <a:moveTo>
                  <a:pt x="1862" y="1"/>
                </a:moveTo>
                <a:cubicBezTo>
                  <a:pt x="835" y="4"/>
                  <a:pt x="1" y="835"/>
                  <a:pt x="1" y="1861"/>
                </a:cubicBezTo>
                <a:lnTo>
                  <a:pt x="1" y="2163"/>
                </a:lnTo>
                <a:lnTo>
                  <a:pt x="1130" y="2163"/>
                </a:lnTo>
                <a:lnTo>
                  <a:pt x="1130" y="1861"/>
                </a:lnTo>
                <a:cubicBezTo>
                  <a:pt x="1130" y="1458"/>
                  <a:pt x="1458" y="1133"/>
                  <a:pt x="1862" y="1130"/>
                </a:cubicBezTo>
                <a:lnTo>
                  <a:pt x="5641" y="1130"/>
                </a:lnTo>
                <a:cubicBezTo>
                  <a:pt x="6044" y="1133"/>
                  <a:pt x="6373" y="1458"/>
                  <a:pt x="6373" y="1861"/>
                </a:cubicBezTo>
                <a:lnTo>
                  <a:pt x="6373" y="2163"/>
                </a:lnTo>
                <a:lnTo>
                  <a:pt x="7502" y="2163"/>
                </a:lnTo>
                <a:lnTo>
                  <a:pt x="7502" y="1861"/>
                </a:lnTo>
                <a:cubicBezTo>
                  <a:pt x="7502" y="835"/>
                  <a:pt x="6668" y="4"/>
                  <a:pt x="56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8" name="Google Shape;2188;p99"/>
          <p:cNvSpPr/>
          <p:nvPr/>
        </p:nvSpPr>
        <p:spPr>
          <a:xfrm>
            <a:off x="68995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99"/>
          <p:cNvSpPr/>
          <p:nvPr/>
        </p:nvSpPr>
        <p:spPr>
          <a:xfrm>
            <a:off x="73824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99"/>
          <p:cNvSpPr txBox="1"/>
          <p:nvPr/>
        </p:nvSpPr>
        <p:spPr>
          <a:xfrm>
            <a:off x="65491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Python</a:t>
            </a:r>
            <a:endParaRPr sz="22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192" name="Google Shape;2192;p99"/>
          <p:cNvSpPr txBox="1"/>
          <p:nvPr/>
        </p:nvSpPr>
        <p:spPr>
          <a:xfrm>
            <a:off x="65491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193" name="Google Shape;2193;p99"/>
          <p:cNvSpPr/>
          <p:nvPr/>
        </p:nvSpPr>
        <p:spPr>
          <a:xfrm>
            <a:off x="49532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99"/>
          <p:cNvSpPr/>
          <p:nvPr/>
        </p:nvSpPr>
        <p:spPr>
          <a:xfrm>
            <a:off x="54361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99"/>
          <p:cNvSpPr txBox="1"/>
          <p:nvPr/>
        </p:nvSpPr>
        <p:spPr>
          <a:xfrm>
            <a:off x="46028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GraphQL</a:t>
            </a:r>
            <a:endParaRPr sz="2200" b="1" dirty="0">
              <a:solidFill>
                <a:schemeClr val="accen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197" name="Google Shape;2197;p99"/>
          <p:cNvSpPr txBox="1"/>
          <p:nvPr/>
        </p:nvSpPr>
        <p:spPr>
          <a:xfrm>
            <a:off x="46028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2198" name="Google Shape;2198;p99"/>
          <p:cNvCxnSpPr>
            <a:stCxn id="2193" idx="4"/>
            <a:endCxn id="2195" idx="0"/>
          </p:cNvCxnSpPr>
          <p:nvPr/>
        </p:nvCxnSpPr>
        <p:spPr>
          <a:xfrm>
            <a:off x="55451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9" name="Google Shape;2199;p99"/>
          <p:cNvSpPr/>
          <p:nvPr/>
        </p:nvSpPr>
        <p:spPr>
          <a:xfrm>
            <a:off x="1411578" y="1494147"/>
            <a:ext cx="40497" cy="59911"/>
          </a:xfrm>
          <a:custGeom>
            <a:avLst/>
            <a:gdLst/>
            <a:ahLst/>
            <a:cxnLst/>
            <a:rect l="l" t="t" r="r" b="b"/>
            <a:pathLst>
              <a:path w="2862" h="4234" extrusionOk="0">
                <a:moveTo>
                  <a:pt x="2861" y="0"/>
                </a:moveTo>
                <a:lnTo>
                  <a:pt x="0" y="2117"/>
                </a:lnTo>
                <a:lnTo>
                  <a:pt x="2861" y="4234"/>
                </a:lnTo>
                <a:lnTo>
                  <a:pt x="28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184" name="Google Shape;2184;p99"/>
          <p:cNvSpPr/>
          <p:nvPr/>
        </p:nvSpPr>
        <p:spPr>
          <a:xfrm>
            <a:off x="10606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99"/>
          <p:cNvSpPr/>
          <p:nvPr/>
        </p:nvSpPr>
        <p:spPr>
          <a:xfrm>
            <a:off x="15435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99"/>
          <p:cNvSpPr txBox="1"/>
          <p:nvPr/>
        </p:nvSpPr>
        <p:spPr>
          <a:xfrm>
            <a:off x="7102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3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React Native</a:t>
            </a:r>
            <a:endParaRPr sz="2200" b="1" dirty="0">
              <a:solidFill>
                <a:schemeClr val="accent3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02" name="Google Shape;2202;p99"/>
          <p:cNvSpPr txBox="1"/>
          <p:nvPr/>
        </p:nvSpPr>
        <p:spPr>
          <a:xfrm>
            <a:off x="7102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203" name="Google Shape;2203;p99"/>
          <p:cNvSpPr/>
          <p:nvPr/>
        </p:nvSpPr>
        <p:spPr>
          <a:xfrm>
            <a:off x="3143845" y="1499383"/>
            <a:ext cx="23998" cy="47954"/>
          </a:xfrm>
          <a:custGeom>
            <a:avLst/>
            <a:gdLst/>
            <a:ahLst/>
            <a:cxnLst/>
            <a:rect l="l" t="t" r="r" b="b"/>
            <a:pathLst>
              <a:path w="1696" h="3389" extrusionOk="0">
                <a:moveTo>
                  <a:pt x="1" y="1"/>
                </a:moveTo>
                <a:lnTo>
                  <a:pt x="1" y="3388"/>
                </a:lnTo>
                <a:lnTo>
                  <a:pt x="1696" y="1693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204" name="Google Shape;2204;p99"/>
          <p:cNvSpPr/>
          <p:nvPr/>
        </p:nvSpPr>
        <p:spPr>
          <a:xfrm>
            <a:off x="3006975" y="1410088"/>
            <a:ext cx="1183800" cy="1183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99"/>
          <p:cNvSpPr/>
          <p:nvPr/>
        </p:nvSpPr>
        <p:spPr>
          <a:xfrm>
            <a:off x="3489825" y="3052738"/>
            <a:ext cx="218100" cy="2181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99"/>
          <p:cNvSpPr txBox="1"/>
          <p:nvPr/>
        </p:nvSpPr>
        <p:spPr>
          <a:xfrm>
            <a:off x="2656575" y="335036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2">
                    <a:lumMod val="75000"/>
                  </a:schemeClr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Flask</a:t>
            </a:r>
            <a:endParaRPr sz="2200" b="1" dirty="0">
              <a:solidFill>
                <a:schemeClr val="accent2">
                  <a:lumMod val="75000"/>
                </a:schemeClr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208" name="Google Shape;2208;p99"/>
          <p:cNvSpPr txBox="1"/>
          <p:nvPr/>
        </p:nvSpPr>
        <p:spPr>
          <a:xfrm>
            <a:off x="2656575" y="3779969"/>
            <a:ext cx="18846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2209" name="Google Shape;2209;p99"/>
          <p:cNvCxnSpPr>
            <a:stCxn id="2204" idx="4"/>
            <a:endCxn id="2206" idx="0"/>
          </p:cNvCxnSpPr>
          <p:nvPr/>
        </p:nvCxnSpPr>
        <p:spPr>
          <a:xfrm>
            <a:off x="35988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0" name="Google Shape;2210;p99"/>
          <p:cNvCxnSpPr/>
          <p:nvPr/>
        </p:nvCxnSpPr>
        <p:spPr>
          <a:xfrm>
            <a:off x="7491475" y="2593888"/>
            <a:ext cx="0" cy="459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1" y="1465163"/>
            <a:ext cx="1547588" cy="1093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09" y="1760045"/>
            <a:ext cx="987701" cy="524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80" y="1525547"/>
            <a:ext cx="966389" cy="966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23" y="1524696"/>
            <a:ext cx="899054" cy="8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9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Currency Note Recognition</a:t>
            </a:r>
            <a:endParaRPr dirty="0"/>
          </a:p>
        </p:txBody>
      </p:sp>
      <p:sp>
        <p:nvSpPr>
          <p:cNvPr id="1326" name="Google Shape;1326;p55"/>
          <p:cNvSpPr txBox="1">
            <a:spLocks noGrp="1"/>
          </p:cNvSpPr>
          <p:nvPr>
            <p:ph type="subTitle" idx="1"/>
          </p:nvPr>
        </p:nvSpPr>
        <p:spPr>
          <a:xfrm>
            <a:off x="851382" y="1374443"/>
            <a:ext cx="5587346" cy="24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/>
              <a:t>One of the most </a:t>
            </a:r>
            <a:r>
              <a:rPr lang="en-US" dirty="0" smtClean="0"/>
              <a:t>prominent challenges faced by visually impaired people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/>
              <a:t>Unable to recognize the paper currencies due to similarity of paper texture and size </a:t>
            </a:r>
          </a:p>
          <a:p>
            <a:pPr indent="-304800">
              <a:spcBef>
                <a:spcPts val="1600"/>
              </a:spcBef>
              <a:buSzPts val="1200"/>
              <a:buFont typeface="Wingdings" panose="05000000000000000000" pitchFamily="2" charset="2"/>
              <a:buChar char="Ø"/>
            </a:pPr>
            <a:r>
              <a:rPr lang="en-US" dirty="0" smtClean="0"/>
              <a:t>Development </a:t>
            </a:r>
            <a:r>
              <a:rPr lang="en-US" dirty="0"/>
              <a:t>of </a:t>
            </a:r>
            <a:r>
              <a:rPr lang="en-US" dirty="0" smtClean="0"/>
              <a:t>real-time currency note recognition</a:t>
            </a:r>
          </a:p>
        </p:txBody>
      </p:sp>
      <p:pic>
        <p:nvPicPr>
          <p:cNvPr id="5122" name="Picture 2" descr="https://news.microsoft.com/wp-content/uploads/prod/sites/45/2018/06/Seeing-AI_871x392-TOP_1_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90" l="18599" r="100000">
                        <a14:foregroundMark x1="20207" y1="42857" x2="20207" y2="42857"/>
                        <a14:foregroundMark x1="43169" y1="17092" x2="43169" y2="17092"/>
                        <a14:foregroundMark x1="20436" y1="42857" x2="28473" y2="35969"/>
                        <a14:foregroundMark x1="28703" y1="36480" x2="42595" y2="17602"/>
                        <a14:foregroundMark x1="21010" y1="57143" x2="21010" y2="57143"/>
                        <a14:foregroundMark x1="20436" y1="42347" x2="20436" y2="56633"/>
                        <a14:foregroundMark x1="20436" y1="63520" x2="20436" y2="63520"/>
                        <a14:foregroundMark x1="21470" y1="57653" x2="20207" y2="65561"/>
                        <a14:foregroundMark x1="43628" y1="96684" x2="43628" y2="96684"/>
                        <a14:foregroundMark x1="69690" y1="34694" x2="69690" y2="34694"/>
                        <a14:foregroundMark x1="67394" y1="26276" x2="67394" y2="26276"/>
                        <a14:foregroundMark x1="69690" y1="37755" x2="67394" y2="25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8" r="3693"/>
          <a:stretch/>
        </p:blipFill>
        <p:spPr bwMode="auto">
          <a:xfrm>
            <a:off x="0" y="3864143"/>
            <a:ext cx="2213811" cy="12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i.redd.it/ih2kit7385i3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144" b="86313" l="26486" r="819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99" t="19582" r="25547" b="12792"/>
          <a:stretch/>
        </p:blipFill>
        <p:spPr bwMode="auto">
          <a:xfrm>
            <a:off x="6841864" y="957430"/>
            <a:ext cx="1021976" cy="200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82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9;p44"/>
          <p:cNvSpPr txBox="1"/>
          <p:nvPr/>
        </p:nvSpPr>
        <p:spPr>
          <a:xfrm>
            <a:off x="924985" y="2944969"/>
            <a:ext cx="161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A4477"/>
                </a:solidFill>
                <a:latin typeface="Sriracha"/>
                <a:ea typeface="Sriracha"/>
                <a:cs typeface="Sriracha"/>
                <a:sym typeface="Sriracha"/>
              </a:rPr>
              <a:t>Stage 1</a:t>
            </a:r>
            <a:endParaRPr sz="2000" b="1" dirty="0">
              <a:solidFill>
                <a:srgbClr val="1A4477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5" name="Google Shape;530;p44"/>
          <p:cNvSpPr txBox="1"/>
          <p:nvPr/>
        </p:nvSpPr>
        <p:spPr>
          <a:xfrm>
            <a:off x="3727110" y="2957001"/>
            <a:ext cx="161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A4477"/>
                </a:solidFill>
                <a:latin typeface="Sriracha"/>
                <a:ea typeface="Sriracha"/>
                <a:cs typeface="Sriracha"/>
                <a:sym typeface="Sriracha"/>
              </a:rPr>
              <a:t>Stage 2</a:t>
            </a:r>
            <a:endParaRPr sz="2000" b="1" dirty="0">
              <a:solidFill>
                <a:srgbClr val="1A4477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sp>
        <p:nvSpPr>
          <p:cNvPr id="6" name="Google Shape;531;p44"/>
          <p:cNvSpPr txBox="1"/>
          <p:nvPr/>
        </p:nvSpPr>
        <p:spPr>
          <a:xfrm>
            <a:off x="6401260" y="2957001"/>
            <a:ext cx="16146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1A4477"/>
                </a:solidFill>
                <a:latin typeface="Sriracha"/>
                <a:ea typeface="Sriracha"/>
                <a:cs typeface="Sriracha"/>
                <a:sym typeface="Sriracha"/>
              </a:rPr>
              <a:t>Stage 3</a:t>
            </a:r>
            <a:endParaRPr sz="2000" b="1" dirty="0">
              <a:solidFill>
                <a:srgbClr val="1A4477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grpSp>
        <p:nvGrpSpPr>
          <p:cNvPr id="7" name="Google Shape;532;p44"/>
          <p:cNvGrpSpPr/>
          <p:nvPr/>
        </p:nvGrpSpPr>
        <p:grpSpPr>
          <a:xfrm>
            <a:off x="809095" y="1519109"/>
            <a:ext cx="1910516" cy="1295806"/>
            <a:chOff x="828348" y="2048515"/>
            <a:chExt cx="1910516" cy="1295806"/>
          </a:xfrm>
        </p:grpSpPr>
        <p:sp>
          <p:nvSpPr>
            <p:cNvPr id="8" name="Google Shape;533;p44"/>
            <p:cNvSpPr/>
            <p:nvPr/>
          </p:nvSpPr>
          <p:spPr>
            <a:xfrm>
              <a:off x="900475" y="2107775"/>
              <a:ext cx="1702084" cy="1061788"/>
            </a:xfrm>
            <a:custGeom>
              <a:avLst/>
              <a:gdLst/>
              <a:ahLst/>
              <a:cxnLst/>
              <a:rect l="l" t="t" r="r" b="b"/>
              <a:pathLst>
                <a:path w="46674" h="29116" extrusionOk="0">
                  <a:moveTo>
                    <a:pt x="31391" y="0"/>
                  </a:moveTo>
                  <a:cubicBezTo>
                    <a:pt x="31286" y="0"/>
                    <a:pt x="31181" y="1"/>
                    <a:pt x="31076" y="3"/>
                  </a:cubicBezTo>
                  <a:cubicBezTo>
                    <a:pt x="28981" y="38"/>
                    <a:pt x="26909" y="443"/>
                    <a:pt x="24837" y="753"/>
                  </a:cubicBezTo>
                  <a:cubicBezTo>
                    <a:pt x="23873" y="907"/>
                    <a:pt x="22909" y="1026"/>
                    <a:pt x="21932" y="1146"/>
                  </a:cubicBezTo>
                  <a:cubicBezTo>
                    <a:pt x="20568" y="1230"/>
                    <a:pt x="19206" y="1251"/>
                    <a:pt x="17844" y="1251"/>
                  </a:cubicBezTo>
                  <a:cubicBezTo>
                    <a:pt x="16414" y="1251"/>
                    <a:pt x="14985" y="1228"/>
                    <a:pt x="13556" y="1228"/>
                  </a:cubicBezTo>
                  <a:cubicBezTo>
                    <a:pt x="12685" y="1228"/>
                    <a:pt x="11814" y="1236"/>
                    <a:pt x="10943" y="1265"/>
                  </a:cubicBezTo>
                  <a:cubicBezTo>
                    <a:pt x="7859" y="1384"/>
                    <a:pt x="3918" y="2050"/>
                    <a:pt x="1954" y="4706"/>
                  </a:cubicBezTo>
                  <a:cubicBezTo>
                    <a:pt x="1" y="7361"/>
                    <a:pt x="84" y="11206"/>
                    <a:pt x="180" y="14338"/>
                  </a:cubicBezTo>
                  <a:cubicBezTo>
                    <a:pt x="287" y="17648"/>
                    <a:pt x="465" y="20838"/>
                    <a:pt x="2180" y="23767"/>
                  </a:cubicBezTo>
                  <a:cubicBezTo>
                    <a:pt x="4216" y="27268"/>
                    <a:pt x="7645" y="28851"/>
                    <a:pt x="11586" y="29089"/>
                  </a:cubicBezTo>
                  <a:cubicBezTo>
                    <a:pt x="11873" y="29107"/>
                    <a:pt x="12161" y="29115"/>
                    <a:pt x="12450" y="29115"/>
                  </a:cubicBezTo>
                  <a:cubicBezTo>
                    <a:pt x="14289" y="29115"/>
                    <a:pt x="16144" y="28786"/>
                    <a:pt x="17956" y="28518"/>
                  </a:cubicBezTo>
                  <a:cubicBezTo>
                    <a:pt x="20265" y="28185"/>
                    <a:pt x="22575" y="28149"/>
                    <a:pt x="24909" y="28125"/>
                  </a:cubicBezTo>
                  <a:cubicBezTo>
                    <a:pt x="25323" y="28118"/>
                    <a:pt x="25736" y="28115"/>
                    <a:pt x="26150" y="28115"/>
                  </a:cubicBezTo>
                  <a:cubicBezTo>
                    <a:pt x="27887" y="28115"/>
                    <a:pt x="29619" y="28174"/>
                    <a:pt x="31350" y="28280"/>
                  </a:cubicBezTo>
                  <a:cubicBezTo>
                    <a:pt x="32794" y="28376"/>
                    <a:pt x="34206" y="28566"/>
                    <a:pt x="35638" y="28566"/>
                  </a:cubicBezTo>
                  <a:cubicBezTo>
                    <a:pt x="35977" y="28566"/>
                    <a:pt x="36318" y="28555"/>
                    <a:pt x="36660" y="28530"/>
                  </a:cubicBezTo>
                  <a:cubicBezTo>
                    <a:pt x="39982" y="28268"/>
                    <a:pt x="43042" y="26780"/>
                    <a:pt x="44554" y="23684"/>
                  </a:cubicBezTo>
                  <a:cubicBezTo>
                    <a:pt x="46328" y="20017"/>
                    <a:pt x="46673" y="15481"/>
                    <a:pt x="46328" y="11468"/>
                  </a:cubicBezTo>
                  <a:cubicBezTo>
                    <a:pt x="46019" y="7825"/>
                    <a:pt x="44530" y="5003"/>
                    <a:pt x="41542" y="2836"/>
                  </a:cubicBezTo>
                  <a:cubicBezTo>
                    <a:pt x="38699" y="768"/>
                    <a:pt x="34848" y="0"/>
                    <a:pt x="31391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Dataset building and Pre-processing</a:t>
              </a:r>
              <a:endParaRPr sz="1600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grpSp>
          <p:nvGrpSpPr>
            <p:cNvPr id="9" name="Google Shape;534;p44"/>
            <p:cNvGrpSpPr/>
            <p:nvPr/>
          </p:nvGrpSpPr>
          <p:grpSpPr>
            <a:xfrm>
              <a:off x="828348" y="2048515"/>
              <a:ext cx="1910516" cy="1295806"/>
              <a:chOff x="5962925" y="2020825"/>
              <a:chExt cx="1193625" cy="809575"/>
            </a:xfrm>
          </p:grpSpPr>
          <p:sp>
            <p:nvSpPr>
              <p:cNvPr id="10" name="Google Shape;535;p44"/>
              <p:cNvSpPr/>
              <p:nvPr/>
            </p:nvSpPr>
            <p:spPr>
              <a:xfrm>
                <a:off x="5962925" y="2020825"/>
                <a:ext cx="1131125" cy="734125"/>
              </a:xfrm>
              <a:custGeom>
                <a:avLst/>
                <a:gdLst/>
                <a:ahLst/>
                <a:cxnLst/>
                <a:rect l="l" t="t" r="r" b="b"/>
                <a:pathLst>
                  <a:path w="45245" h="29365" extrusionOk="0">
                    <a:moveTo>
                      <a:pt x="32045" y="225"/>
                    </a:moveTo>
                    <a:cubicBezTo>
                      <a:pt x="34490" y="225"/>
                      <a:pt x="36686" y="493"/>
                      <a:pt x="38434" y="1076"/>
                    </a:cubicBezTo>
                    <a:cubicBezTo>
                      <a:pt x="39375" y="1385"/>
                      <a:pt x="40196" y="1766"/>
                      <a:pt x="40863" y="2171"/>
                    </a:cubicBezTo>
                    <a:cubicBezTo>
                      <a:pt x="41030" y="2278"/>
                      <a:pt x="41185" y="2385"/>
                      <a:pt x="41328" y="2492"/>
                    </a:cubicBezTo>
                    <a:cubicBezTo>
                      <a:pt x="41411" y="2540"/>
                      <a:pt x="41482" y="2588"/>
                      <a:pt x="41554" y="2647"/>
                    </a:cubicBezTo>
                    <a:cubicBezTo>
                      <a:pt x="41613" y="2695"/>
                      <a:pt x="41685" y="2754"/>
                      <a:pt x="41756" y="2802"/>
                    </a:cubicBezTo>
                    <a:cubicBezTo>
                      <a:pt x="41875" y="2909"/>
                      <a:pt x="42006" y="3004"/>
                      <a:pt x="42125" y="3112"/>
                    </a:cubicBezTo>
                    <a:cubicBezTo>
                      <a:pt x="42232" y="3207"/>
                      <a:pt x="42340" y="3314"/>
                      <a:pt x="42435" y="3409"/>
                    </a:cubicBezTo>
                    <a:cubicBezTo>
                      <a:pt x="42637" y="3588"/>
                      <a:pt x="42804" y="3778"/>
                      <a:pt x="42935" y="3933"/>
                    </a:cubicBezTo>
                    <a:cubicBezTo>
                      <a:pt x="43006" y="4005"/>
                      <a:pt x="43078" y="4076"/>
                      <a:pt x="43137" y="4147"/>
                    </a:cubicBezTo>
                    <a:cubicBezTo>
                      <a:pt x="43197" y="4207"/>
                      <a:pt x="43233" y="4278"/>
                      <a:pt x="43280" y="4338"/>
                    </a:cubicBezTo>
                    <a:cubicBezTo>
                      <a:pt x="43459" y="4564"/>
                      <a:pt x="43542" y="4683"/>
                      <a:pt x="43542" y="4683"/>
                    </a:cubicBezTo>
                    <a:cubicBezTo>
                      <a:pt x="43649" y="4802"/>
                      <a:pt x="43721" y="4933"/>
                      <a:pt x="43792" y="5028"/>
                    </a:cubicBezTo>
                    <a:cubicBezTo>
                      <a:pt x="43852" y="5124"/>
                      <a:pt x="43923" y="5207"/>
                      <a:pt x="43971" y="5279"/>
                    </a:cubicBezTo>
                    <a:cubicBezTo>
                      <a:pt x="44058" y="5399"/>
                      <a:pt x="44125" y="5459"/>
                      <a:pt x="44145" y="5459"/>
                    </a:cubicBezTo>
                    <a:cubicBezTo>
                      <a:pt x="44147" y="5459"/>
                      <a:pt x="44148" y="5458"/>
                      <a:pt x="44149" y="5457"/>
                    </a:cubicBezTo>
                    <a:lnTo>
                      <a:pt x="44149" y="5457"/>
                    </a:lnTo>
                    <a:cubicBezTo>
                      <a:pt x="44149" y="5457"/>
                      <a:pt x="44137" y="5481"/>
                      <a:pt x="44125" y="5517"/>
                    </a:cubicBezTo>
                    <a:cubicBezTo>
                      <a:pt x="44125" y="5564"/>
                      <a:pt x="44114" y="5624"/>
                      <a:pt x="44125" y="5707"/>
                    </a:cubicBezTo>
                    <a:cubicBezTo>
                      <a:pt x="44125" y="5874"/>
                      <a:pt x="44185" y="6124"/>
                      <a:pt x="44233" y="6433"/>
                    </a:cubicBezTo>
                    <a:cubicBezTo>
                      <a:pt x="44233" y="6433"/>
                      <a:pt x="44233" y="6469"/>
                      <a:pt x="44245" y="6541"/>
                    </a:cubicBezTo>
                    <a:cubicBezTo>
                      <a:pt x="44245" y="6576"/>
                      <a:pt x="44256" y="6624"/>
                      <a:pt x="44256" y="6683"/>
                    </a:cubicBezTo>
                    <a:cubicBezTo>
                      <a:pt x="44256" y="6707"/>
                      <a:pt x="44256" y="6731"/>
                      <a:pt x="44256" y="6767"/>
                    </a:cubicBezTo>
                    <a:lnTo>
                      <a:pt x="44256" y="6791"/>
                    </a:lnTo>
                    <a:cubicBezTo>
                      <a:pt x="44256" y="6803"/>
                      <a:pt x="44256" y="6814"/>
                      <a:pt x="44256" y="6826"/>
                    </a:cubicBezTo>
                    <a:cubicBezTo>
                      <a:pt x="44256" y="6838"/>
                      <a:pt x="44268" y="6862"/>
                      <a:pt x="44268" y="6874"/>
                    </a:cubicBezTo>
                    <a:cubicBezTo>
                      <a:pt x="44304" y="7160"/>
                      <a:pt x="44352" y="7588"/>
                      <a:pt x="44411" y="8136"/>
                    </a:cubicBezTo>
                    <a:cubicBezTo>
                      <a:pt x="44542" y="9231"/>
                      <a:pt x="44757" y="10827"/>
                      <a:pt x="44911" y="12827"/>
                    </a:cubicBezTo>
                    <a:cubicBezTo>
                      <a:pt x="44983" y="13827"/>
                      <a:pt x="45042" y="14923"/>
                      <a:pt x="45018" y="16113"/>
                    </a:cubicBezTo>
                    <a:cubicBezTo>
                      <a:pt x="45007" y="17292"/>
                      <a:pt x="44923" y="18566"/>
                      <a:pt x="44685" y="19887"/>
                    </a:cubicBezTo>
                    <a:cubicBezTo>
                      <a:pt x="44566" y="20554"/>
                      <a:pt x="44387" y="21221"/>
                      <a:pt x="44161" y="21888"/>
                    </a:cubicBezTo>
                    <a:cubicBezTo>
                      <a:pt x="43947" y="22554"/>
                      <a:pt x="43637" y="23221"/>
                      <a:pt x="43280" y="23852"/>
                    </a:cubicBezTo>
                    <a:cubicBezTo>
                      <a:pt x="42542" y="25126"/>
                      <a:pt x="41435" y="26245"/>
                      <a:pt x="40054" y="27019"/>
                    </a:cubicBezTo>
                    <a:cubicBezTo>
                      <a:pt x="39375" y="27400"/>
                      <a:pt x="38625" y="27686"/>
                      <a:pt x="37839" y="27900"/>
                    </a:cubicBezTo>
                    <a:cubicBezTo>
                      <a:pt x="37041" y="28091"/>
                      <a:pt x="36232" y="28246"/>
                      <a:pt x="35398" y="28317"/>
                    </a:cubicBezTo>
                    <a:cubicBezTo>
                      <a:pt x="34468" y="28403"/>
                      <a:pt x="33524" y="28434"/>
                      <a:pt x="32569" y="28434"/>
                    </a:cubicBezTo>
                    <a:cubicBezTo>
                      <a:pt x="31811" y="28434"/>
                      <a:pt x="31047" y="28415"/>
                      <a:pt x="30279" y="28388"/>
                    </a:cubicBezTo>
                    <a:cubicBezTo>
                      <a:pt x="29200" y="28351"/>
                      <a:pt x="28097" y="28309"/>
                      <a:pt x="26989" y="28309"/>
                    </a:cubicBezTo>
                    <a:cubicBezTo>
                      <a:pt x="26324" y="28309"/>
                      <a:pt x="25657" y="28325"/>
                      <a:pt x="24992" y="28365"/>
                    </a:cubicBezTo>
                    <a:cubicBezTo>
                      <a:pt x="23218" y="28448"/>
                      <a:pt x="21444" y="28531"/>
                      <a:pt x="19658" y="28615"/>
                    </a:cubicBezTo>
                    <a:cubicBezTo>
                      <a:pt x="17884" y="28698"/>
                      <a:pt x="16110" y="28781"/>
                      <a:pt x="14348" y="28865"/>
                    </a:cubicBezTo>
                    <a:cubicBezTo>
                      <a:pt x="13467" y="28912"/>
                      <a:pt x="12586" y="28960"/>
                      <a:pt x="11717" y="28996"/>
                    </a:cubicBezTo>
                    <a:cubicBezTo>
                      <a:pt x="11502" y="29008"/>
                      <a:pt x="11276" y="29020"/>
                      <a:pt x="11062" y="29031"/>
                    </a:cubicBezTo>
                    <a:lnTo>
                      <a:pt x="10419" y="29031"/>
                    </a:lnTo>
                    <a:lnTo>
                      <a:pt x="10097" y="29043"/>
                    </a:lnTo>
                    <a:cubicBezTo>
                      <a:pt x="9990" y="29043"/>
                      <a:pt x="9883" y="29031"/>
                      <a:pt x="9776" y="29031"/>
                    </a:cubicBezTo>
                    <a:cubicBezTo>
                      <a:pt x="9562" y="29020"/>
                      <a:pt x="9347" y="29008"/>
                      <a:pt x="9133" y="28996"/>
                    </a:cubicBezTo>
                    <a:cubicBezTo>
                      <a:pt x="8931" y="28984"/>
                      <a:pt x="8716" y="28948"/>
                      <a:pt x="8514" y="28924"/>
                    </a:cubicBezTo>
                    <a:cubicBezTo>
                      <a:pt x="8300" y="28889"/>
                      <a:pt x="8085" y="28877"/>
                      <a:pt x="7883" y="28829"/>
                    </a:cubicBezTo>
                    <a:cubicBezTo>
                      <a:pt x="7680" y="28781"/>
                      <a:pt x="7478" y="28734"/>
                      <a:pt x="7276" y="28698"/>
                    </a:cubicBezTo>
                    <a:cubicBezTo>
                      <a:pt x="7073" y="28639"/>
                      <a:pt x="6871" y="28567"/>
                      <a:pt x="6668" y="28519"/>
                    </a:cubicBezTo>
                    <a:cubicBezTo>
                      <a:pt x="5883" y="28246"/>
                      <a:pt x="5133" y="27900"/>
                      <a:pt x="4478" y="27436"/>
                    </a:cubicBezTo>
                    <a:cubicBezTo>
                      <a:pt x="3823" y="26960"/>
                      <a:pt x="3251" y="26400"/>
                      <a:pt x="2775" y="25769"/>
                    </a:cubicBezTo>
                    <a:cubicBezTo>
                      <a:pt x="2656" y="25614"/>
                      <a:pt x="2537" y="25448"/>
                      <a:pt x="2430" y="25293"/>
                    </a:cubicBezTo>
                    <a:cubicBezTo>
                      <a:pt x="2323" y="25126"/>
                      <a:pt x="2227" y="24960"/>
                      <a:pt x="2132" y="24793"/>
                    </a:cubicBezTo>
                    <a:lnTo>
                      <a:pt x="2049" y="24662"/>
                    </a:lnTo>
                    <a:lnTo>
                      <a:pt x="1989" y="24531"/>
                    </a:lnTo>
                    <a:lnTo>
                      <a:pt x="1858" y="24281"/>
                    </a:lnTo>
                    <a:lnTo>
                      <a:pt x="1727" y="24019"/>
                    </a:lnTo>
                    <a:cubicBezTo>
                      <a:pt x="1692" y="23936"/>
                      <a:pt x="1656" y="23840"/>
                      <a:pt x="1620" y="23757"/>
                    </a:cubicBezTo>
                    <a:cubicBezTo>
                      <a:pt x="1311" y="23055"/>
                      <a:pt x="1084" y="22304"/>
                      <a:pt x="894" y="21531"/>
                    </a:cubicBezTo>
                    <a:cubicBezTo>
                      <a:pt x="703" y="20757"/>
                      <a:pt x="596" y="19947"/>
                      <a:pt x="501" y="19137"/>
                    </a:cubicBezTo>
                    <a:cubicBezTo>
                      <a:pt x="334" y="17506"/>
                      <a:pt x="334" y="15816"/>
                      <a:pt x="430" y="14113"/>
                    </a:cubicBezTo>
                    <a:cubicBezTo>
                      <a:pt x="525" y="12398"/>
                      <a:pt x="727" y="10660"/>
                      <a:pt x="989" y="8922"/>
                    </a:cubicBezTo>
                    <a:lnTo>
                      <a:pt x="1108" y="8279"/>
                    </a:lnTo>
                    <a:cubicBezTo>
                      <a:pt x="1144" y="8065"/>
                      <a:pt x="1203" y="7850"/>
                      <a:pt x="1251" y="7636"/>
                    </a:cubicBezTo>
                    <a:cubicBezTo>
                      <a:pt x="1275" y="7529"/>
                      <a:pt x="1299" y="7422"/>
                      <a:pt x="1334" y="7326"/>
                    </a:cubicBezTo>
                    <a:lnTo>
                      <a:pt x="1430" y="7005"/>
                    </a:lnTo>
                    <a:cubicBezTo>
                      <a:pt x="1489" y="6803"/>
                      <a:pt x="1549" y="6588"/>
                      <a:pt x="1632" y="6386"/>
                    </a:cubicBezTo>
                    <a:cubicBezTo>
                      <a:pt x="1930" y="5564"/>
                      <a:pt x="2335" y="4778"/>
                      <a:pt x="2882" y="4088"/>
                    </a:cubicBezTo>
                    <a:cubicBezTo>
                      <a:pt x="3418" y="3409"/>
                      <a:pt x="4097" y="2826"/>
                      <a:pt x="4847" y="2397"/>
                    </a:cubicBezTo>
                    <a:cubicBezTo>
                      <a:pt x="5609" y="1957"/>
                      <a:pt x="6442" y="1659"/>
                      <a:pt x="7288" y="1457"/>
                    </a:cubicBezTo>
                    <a:cubicBezTo>
                      <a:pt x="9002" y="1052"/>
                      <a:pt x="10764" y="992"/>
                      <a:pt x="12502" y="992"/>
                    </a:cubicBezTo>
                    <a:cubicBezTo>
                      <a:pt x="14241" y="1004"/>
                      <a:pt x="15955" y="1076"/>
                      <a:pt x="17634" y="1088"/>
                    </a:cubicBezTo>
                    <a:cubicBezTo>
                      <a:pt x="17834" y="1090"/>
                      <a:pt x="18033" y="1092"/>
                      <a:pt x="18231" y="1092"/>
                    </a:cubicBezTo>
                    <a:cubicBezTo>
                      <a:pt x="18872" y="1092"/>
                      <a:pt x="19507" y="1076"/>
                      <a:pt x="20134" y="1040"/>
                    </a:cubicBezTo>
                    <a:cubicBezTo>
                      <a:pt x="20956" y="992"/>
                      <a:pt x="21766" y="933"/>
                      <a:pt x="22563" y="861"/>
                    </a:cubicBezTo>
                    <a:cubicBezTo>
                      <a:pt x="24159" y="718"/>
                      <a:pt x="25695" y="576"/>
                      <a:pt x="27183" y="456"/>
                    </a:cubicBezTo>
                    <a:cubicBezTo>
                      <a:pt x="28659" y="337"/>
                      <a:pt x="30088" y="254"/>
                      <a:pt x="31433" y="230"/>
                    </a:cubicBezTo>
                    <a:cubicBezTo>
                      <a:pt x="31639" y="227"/>
                      <a:pt x="31843" y="225"/>
                      <a:pt x="32045" y="225"/>
                    </a:cubicBezTo>
                    <a:close/>
                    <a:moveTo>
                      <a:pt x="31896" y="1"/>
                    </a:moveTo>
                    <a:cubicBezTo>
                      <a:pt x="31743" y="1"/>
                      <a:pt x="31588" y="2"/>
                      <a:pt x="31433" y="4"/>
                    </a:cubicBezTo>
                    <a:cubicBezTo>
                      <a:pt x="30076" y="28"/>
                      <a:pt x="28647" y="99"/>
                      <a:pt x="27159" y="218"/>
                    </a:cubicBezTo>
                    <a:cubicBezTo>
                      <a:pt x="25683" y="326"/>
                      <a:pt x="24135" y="480"/>
                      <a:pt x="22539" y="611"/>
                    </a:cubicBezTo>
                    <a:cubicBezTo>
                      <a:pt x="21754" y="671"/>
                      <a:pt x="20944" y="730"/>
                      <a:pt x="20122" y="778"/>
                    </a:cubicBezTo>
                    <a:cubicBezTo>
                      <a:pt x="19495" y="814"/>
                      <a:pt x="18867" y="830"/>
                      <a:pt x="18229" y="830"/>
                    </a:cubicBezTo>
                    <a:cubicBezTo>
                      <a:pt x="18032" y="830"/>
                      <a:pt x="17834" y="828"/>
                      <a:pt x="17634" y="826"/>
                    </a:cubicBezTo>
                    <a:cubicBezTo>
                      <a:pt x="15955" y="814"/>
                      <a:pt x="14241" y="730"/>
                      <a:pt x="12502" y="718"/>
                    </a:cubicBezTo>
                    <a:cubicBezTo>
                      <a:pt x="12375" y="718"/>
                      <a:pt x="12248" y="717"/>
                      <a:pt x="12120" y="717"/>
                    </a:cubicBezTo>
                    <a:cubicBezTo>
                      <a:pt x="10502" y="717"/>
                      <a:pt x="8838" y="796"/>
                      <a:pt x="7216" y="1171"/>
                    </a:cubicBezTo>
                    <a:cubicBezTo>
                      <a:pt x="6347" y="1373"/>
                      <a:pt x="5490" y="1683"/>
                      <a:pt x="4704" y="2135"/>
                    </a:cubicBezTo>
                    <a:cubicBezTo>
                      <a:pt x="3906" y="2588"/>
                      <a:pt x="3204" y="3183"/>
                      <a:pt x="2644" y="3897"/>
                    </a:cubicBezTo>
                    <a:cubicBezTo>
                      <a:pt x="2073" y="4612"/>
                      <a:pt x="1656" y="5433"/>
                      <a:pt x="1346" y="6279"/>
                    </a:cubicBezTo>
                    <a:cubicBezTo>
                      <a:pt x="1251" y="6481"/>
                      <a:pt x="1192" y="6707"/>
                      <a:pt x="1132" y="6922"/>
                    </a:cubicBezTo>
                    <a:lnTo>
                      <a:pt x="1025" y="7243"/>
                    </a:lnTo>
                    <a:cubicBezTo>
                      <a:pt x="1001" y="7350"/>
                      <a:pt x="977" y="7457"/>
                      <a:pt x="942" y="7565"/>
                    </a:cubicBezTo>
                    <a:cubicBezTo>
                      <a:pt x="894" y="7779"/>
                      <a:pt x="834" y="7993"/>
                      <a:pt x="799" y="8219"/>
                    </a:cubicBezTo>
                    <a:lnTo>
                      <a:pt x="680" y="8874"/>
                    </a:lnTo>
                    <a:cubicBezTo>
                      <a:pt x="406" y="10624"/>
                      <a:pt x="215" y="12363"/>
                      <a:pt x="108" y="14089"/>
                    </a:cubicBezTo>
                    <a:cubicBezTo>
                      <a:pt x="1" y="15816"/>
                      <a:pt x="1" y="17518"/>
                      <a:pt x="180" y="19173"/>
                    </a:cubicBezTo>
                    <a:cubicBezTo>
                      <a:pt x="263" y="19995"/>
                      <a:pt x="382" y="20816"/>
                      <a:pt x="572" y="21602"/>
                    </a:cubicBezTo>
                    <a:cubicBezTo>
                      <a:pt x="763" y="22388"/>
                      <a:pt x="989" y="23162"/>
                      <a:pt x="1311" y="23888"/>
                    </a:cubicBezTo>
                    <a:cubicBezTo>
                      <a:pt x="1346" y="23971"/>
                      <a:pt x="1382" y="24067"/>
                      <a:pt x="1430" y="24162"/>
                    </a:cubicBezTo>
                    <a:lnTo>
                      <a:pt x="1561" y="24424"/>
                    </a:lnTo>
                    <a:lnTo>
                      <a:pt x="1692" y="24686"/>
                    </a:lnTo>
                    <a:lnTo>
                      <a:pt x="1763" y="24829"/>
                    </a:lnTo>
                    <a:lnTo>
                      <a:pt x="1834" y="24960"/>
                    </a:lnTo>
                    <a:cubicBezTo>
                      <a:pt x="1942" y="25126"/>
                      <a:pt x="2049" y="25305"/>
                      <a:pt x="2156" y="25471"/>
                    </a:cubicBezTo>
                    <a:cubicBezTo>
                      <a:pt x="2263" y="25638"/>
                      <a:pt x="2382" y="25805"/>
                      <a:pt x="2501" y="25972"/>
                    </a:cubicBezTo>
                    <a:cubicBezTo>
                      <a:pt x="3001" y="26626"/>
                      <a:pt x="3609" y="27210"/>
                      <a:pt x="4287" y="27698"/>
                    </a:cubicBezTo>
                    <a:cubicBezTo>
                      <a:pt x="4978" y="28198"/>
                      <a:pt x="5764" y="28555"/>
                      <a:pt x="6573" y="28829"/>
                    </a:cubicBezTo>
                    <a:cubicBezTo>
                      <a:pt x="6776" y="28889"/>
                      <a:pt x="6978" y="28948"/>
                      <a:pt x="7192" y="29008"/>
                    </a:cubicBezTo>
                    <a:cubicBezTo>
                      <a:pt x="7395" y="29055"/>
                      <a:pt x="7609" y="29103"/>
                      <a:pt x="7823" y="29139"/>
                    </a:cubicBezTo>
                    <a:cubicBezTo>
                      <a:pt x="8038" y="29198"/>
                      <a:pt x="8252" y="29222"/>
                      <a:pt x="8466" y="29246"/>
                    </a:cubicBezTo>
                    <a:cubicBezTo>
                      <a:pt x="8681" y="29270"/>
                      <a:pt x="8895" y="29305"/>
                      <a:pt x="9109" y="29317"/>
                    </a:cubicBezTo>
                    <a:cubicBezTo>
                      <a:pt x="9324" y="29329"/>
                      <a:pt x="9550" y="29341"/>
                      <a:pt x="9764" y="29353"/>
                    </a:cubicBezTo>
                    <a:cubicBezTo>
                      <a:pt x="9871" y="29353"/>
                      <a:pt x="9978" y="29365"/>
                      <a:pt x="10097" y="29365"/>
                    </a:cubicBezTo>
                    <a:lnTo>
                      <a:pt x="10419" y="29365"/>
                    </a:lnTo>
                    <a:cubicBezTo>
                      <a:pt x="10633" y="29353"/>
                      <a:pt x="10859" y="29353"/>
                      <a:pt x="11074" y="29353"/>
                    </a:cubicBezTo>
                    <a:cubicBezTo>
                      <a:pt x="11288" y="29341"/>
                      <a:pt x="11514" y="29329"/>
                      <a:pt x="11729" y="29317"/>
                    </a:cubicBezTo>
                    <a:cubicBezTo>
                      <a:pt x="12598" y="29270"/>
                      <a:pt x="13479" y="29234"/>
                      <a:pt x="14360" y="29186"/>
                    </a:cubicBezTo>
                    <a:cubicBezTo>
                      <a:pt x="16122" y="29103"/>
                      <a:pt x="17896" y="29008"/>
                      <a:pt x="19682" y="28924"/>
                    </a:cubicBezTo>
                    <a:cubicBezTo>
                      <a:pt x="21456" y="28829"/>
                      <a:pt x="23242" y="28746"/>
                      <a:pt x="25004" y="28662"/>
                    </a:cubicBezTo>
                    <a:cubicBezTo>
                      <a:pt x="25722" y="28614"/>
                      <a:pt x="26436" y="28597"/>
                      <a:pt x="27147" y="28597"/>
                    </a:cubicBezTo>
                    <a:cubicBezTo>
                      <a:pt x="28194" y="28597"/>
                      <a:pt x="29236" y="28634"/>
                      <a:pt x="30279" y="28662"/>
                    </a:cubicBezTo>
                    <a:cubicBezTo>
                      <a:pt x="31028" y="28688"/>
                      <a:pt x="31775" y="28707"/>
                      <a:pt x="32516" y="28707"/>
                    </a:cubicBezTo>
                    <a:cubicBezTo>
                      <a:pt x="33496" y="28707"/>
                      <a:pt x="34467" y="28674"/>
                      <a:pt x="35422" y="28579"/>
                    </a:cubicBezTo>
                    <a:cubicBezTo>
                      <a:pt x="36267" y="28508"/>
                      <a:pt x="37101" y="28353"/>
                      <a:pt x="37899" y="28150"/>
                    </a:cubicBezTo>
                    <a:cubicBezTo>
                      <a:pt x="38708" y="27936"/>
                      <a:pt x="39470" y="27638"/>
                      <a:pt x="40185" y="27234"/>
                    </a:cubicBezTo>
                    <a:cubicBezTo>
                      <a:pt x="41589" y="26436"/>
                      <a:pt x="42732" y="25281"/>
                      <a:pt x="43483" y="23971"/>
                    </a:cubicBezTo>
                    <a:cubicBezTo>
                      <a:pt x="43852" y="23316"/>
                      <a:pt x="44161" y="22650"/>
                      <a:pt x="44387" y="21959"/>
                    </a:cubicBezTo>
                    <a:cubicBezTo>
                      <a:pt x="44602" y="21280"/>
                      <a:pt x="44780" y="20602"/>
                      <a:pt x="44899" y="19935"/>
                    </a:cubicBezTo>
                    <a:cubicBezTo>
                      <a:pt x="45149" y="18590"/>
                      <a:pt x="45221" y="17304"/>
                      <a:pt x="45233" y="16113"/>
                    </a:cubicBezTo>
                    <a:cubicBezTo>
                      <a:pt x="45245" y="14923"/>
                      <a:pt x="45185" y="13815"/>
                      <a:pt x="45102" y="12815"/>
                    </a:cubicBezTo>
                    <a:cubicBezTo>
                      <a:pt x="44947" y="10803"/>
                      <a:pt x="44733" y="9208"/>
                      <a:pt x="44590" y="8112"/>
                    </a:cubicBezTo>
                    <a:cubicBezTo>
                      <a:pt x="44530" y="7565"/>
                      <a:pt x="44471" y="7136"/>
                      <a:pt x="44435" y="6850"/>
                    </a:cubicBezTo>
                    <a:cubicBezTo>
                      <a:pt x="44435" y="6838"/>
                      <a:pt x="44435" y="6814"/>
                      <a:pt x="44435" y="6803"/>
                    </a:cubicBezTo>
                    <a:cubicBezTo>
                      <a:pt x="44435" y="6791"/>
                      <a:pt x="44435" y="6791"/>
                      <a:pt x="44435" y="6791"/>
                    </a:cubicBezTo>
                    <a:lnTo>
                      <a:pt x="44435" y="6767"/>
                    </a:lnTo>
                    <a:cubicBezTo>
                      <a:pt x="44423" y="6731"/>
                      <a:pt x="44423" y="6695"/>
                      <a:pt x="44423" y="6672"/>
                    </a:cubicBezTo>
                    <a:cubicBezTo>
                      <a:pt x="44423" y="6612"/>
                      <a:pt x="44423" y="6564"/>
                      <a:pt x="44411" y="6529"/>
                    </a:cubicBezTo>
                    <a:cubicBezTo>
                      <a:pt x="44411" y="6457"/>
                      <a:pt x="44399" y="6410"/>
                      <a:pt x="44399" y="6410"/>
                    </a:cubicBezTo>
                    <a:cubicBezTo>
                      <a:pt x="44352" y="6088"/>
                      <a:pt x="44268" y="5850"/>
                      <a:pt x="44233" y="5695"/>
                    </a:cubicBezTo>
                    <a:cubicBezTo>
                      <a:pt x="44209" y="5624"/>
                      <a:pt x="44197" y="5564"/>
                      <a:pt x="44185" y="5517"/>
                    </a:cubicBezTo>
                    <a:cubicBezTo>
                      <a:pt x="44173" y="5481"/>
                      <a:pt x="44161" y="5457"/>
                      <a:pt x="44149" y="5457"/>
                    </a:cubicBezTo>
                    <a:cubicBezTo>
                      <a:pt x="44173" y="5445"/>
                      <a:pt x="44149" y="5374"/>
                      <a:pt x="44078" y="5231"/>
                    </a:cubicBezTo>
                    <a:cubicBezTo>
                      <a:pt x="44042" y="5148"/>
                      <a:pt x="43983" y="5064"/>
                      <a:pt x="43923" y="4957"/>
                    </a:cubicBezTo>
                    <a:cubicBezTo>
                      <a:pt x="43864" y="4850"/>
                      <a:pt x="43792" y="4719"/>
                      <a:pt x="43685" y="4588"/>
                    </a:cubicBezTo>
                    <a:cubicBezTo>
                      <a:pt x="43685" y="4588"/>
                      <a:pt x="43590" y="4457"/>
                      <a:pt x="43423" y="4231"/>
                    </a:cubicBezTo>
                    <a:cubicBezTo>
                      <a:pt x="43375" y="4171"/>
                      <a:pt x="43328" y="4100"/>
                      <a:pt x="43268" y="4040"/>
                    </a:cubicBezTo>
                    <a:cubicBezTo>
                      <a:pt x="43209" y="3969"/>
                      <a:pt x="43137" y="3897"/>
                      <a:pt x="43066" y="3814"/>
                    </a:cubicBezTo>
                    <a:cubicBezTo>
                      <a:pt x="42923" y="3659"/>
                      <a:pt x="42768" y="3469"/>
                      <a:pt x="42566" y="3278"/>
                    </a:cubicBezTo>
                    <a:cubicBezTo>
                      <a:pt x="42459" y="3183"/>
                      <a:pt x="42351" y="3076"/>
                      <a:pt x="42244" y="2969"/>
                    </a:cubicBezTo>
                    <a:cubicBezTo>
                      <a:pt x="42125" y="2873"/>
                      <a:pt x="41994" y="2766"/>
                      <a:pt x="41863" y="2659"/>
                    </a:cubicBezTo>
                    <a:cubicBezTo>
                      <a:pt x="41792" y="2612"/>
                      <a:pt x="41732" y="2552"/>
                      <a:pt x="41661" y="2492"/>
                    </a:cubicBezTo>
                    <a:cubicBezTo>
                      <a:pt x="41589" y="2445"/>
                      <a:pt x="41518" y="2397"/>
                      <a:pt x="41435" y="2338"/>
                    </a:cubicBezTo>
                    <a:cubicBezTo>
                      <a:pt x="41280" y="2242"/>
                      <a:pt x="41125" y="2123"/>
                      <a:pt x="40958" y="2016"/>
                    </a:cubicBezTo>
                    <a:cubicBezTo>
                      <a:pt x="40280" y="1599"/>
                      <a:pt x="39458" y="1195"/>
                      <a:pt x="38494" y="885"/>
                    </a:cubicBezTo>
                    <a:cubicBezTo>
                      <a:pt x="36676" y="279"/>
                      <a:pt x="34413" y="1"/>
                      <a:pt x="31896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36;p44"/>
              <p:cNvSpPr/>
              <p:nvPr/>
            </p:nvSpPr>
            <p:spPr>
              <a:xfrm>
                <a:off x="6044375" y="2105625"/>
                <a:ext cx="1112175" cy="724775"/>
              </a:xfrm>
              <a:custGeom>
                <a:avLst/>
                <a:gdLst/>
                <a:ahLst/>
                <a:cxnLst/>
                <a:rect l="l" t="t" r="r" b="b"/>
                <a:pathLst>
                  <a:path w="44487" h="28991" extrusionOk="0">
                    <a:moveTo>
                      <a:pt x="39357" y="1"/>
                    </a:moveTo>
                    <a:cubicBezTo>
                      <a:pt x="39338" y="1"/>
                      <a:pt x="39325" y="7"/>
                      <a:pt x="39320" y="17"/>
                    </a:cubicBezTo>
                    <a:cubicBezTo>
                      <a:pt x="39308" y="29"/>
                      <a:pt x="39332" y="77"/>
                      <a:pt x="39403" y="124"/>
                    </a:cubicBezTo>
                    <a:cubicBezTo>
                      <a:pt x="39474" y="184"/>
                      <a:pt x="39594" y="255"/>
                      <a:pt x="39736" y="351"/>
                    </a:cubicBezTo>
                    <a:cubicBezTo>
                      <a:pt x="39736" y="351"/>
                      <a:pt x="39808" y="398"/>
                      <a:pt x="39939" y="493"/>
                    </a:cubicBezTo>
                    <a:cubicBezTo>
                      <a:pt x="40058" y="589"/>
                      <a:pt x="40248" y="720"/>
                      <a:pt x="40463" y="922"/>
                    </a:cubicBezTo>
                    <a:cubicBezTo>
                      <a:pt x="40903" y="1327"/>
                      <a:pt x="41475" y="2006"/>
                      <a:pt x="42022" y="2958"/>
                    </a:cubicBezTo>
                    <a:cubicBezTo>
                      <a:pt x="42558" y="3911"/>
                      <a:pt x="43070" y="5125"/>
                      <a:pt x="43475" y="6554"/>
                    </a:cubicBezTo>
                    <a:cubicBezTo>
                      <a:pt x="43677" y="7268"/>
                      <a:pt x="43844" y="8030"/>
                      <a:pt x="43987" y="8828"/>
                    </a:cubicBezTo>
                    <a:cubicBezTo>
                      <a:pt x="44118" y="9626"/>
                      <a:pt x="44225" y="10471"/>
                      <a:pt x="44237" y="11340"/>
                    </a:cubicBezTo>
                    <a:cubicBezTo>
                      <a:pt x="44237" y="11554"/>
                      <a:pt x="44237" y="11781"/>
                      <a:pt x="44225" y="11995"/>
                    </a:cubicBezTo>
                    <a:cubicBezTo>
                      <a:pt x="44201" y="12209"/>
                      <a:pt x="44189" y="12435"/>
                      <a:pt x="44166" y="12662"/>
                    </a:cubicBezTo>
                    <a:cubicBezTo>
                      <a:pt x="44142" y="13114"/>
                      <a:pt x="44106" y="13567"/>
                      <a:pt x="44082" y="14031"/>
                    </a:cubicBezTo>
                    <a:cubicBezTo>
                      <a:pt x="44023" y="14960"/>
                      <a:pt x="43963" y="15900"/>
                      <a:pt x="43880" y="16853"/>
                    </a:cubicBezTo>
                    <a:cubicBezTo>
                      <a:pt x="43701" y="18746"/>
                      <a:pt x="43415" y="20698"/>
                      <a:pt x="42701" y="22508"/>
                    </a:cubicBezTo>
                    <a:cubicBezTo>
                      <a:pt x="42522" y="22949"/>
                      <a:pt x="42308" y="23389"/>
                      <a:pt x="42082" y="23806"/>
                    </a:cubicBezTo>
                    <a:cubicBezTo>
                      <a:pt x="41832" y="24223"/>
                      <a:pt x="41558" y="24615"/>
                      <a:pt x="41260" y="24985"/>
                    </a:cubicBezTo>
                    <a:cubicBezTo>
                      <a:pt x="40951" y="25342"/>
                      <a:pt x="40617" y="25675"/>
                      <a:pt x="40248" y="25961"/>
                    </a:cubicBezTo>
                    <a:cubicBezTo>
                      <a:pt x="39891" y="26259"/>
                      <a:pt x="39486" y="26497"/>
                      <a:pt x="39070" y="26699"/>
                    </a:cubicBezTo>
                    <a:cubicBezTo>
                      <a:pt x="38236" y="27128"/>
                      <a:pt x="37355" y="27390"/>
                      <a:pt x="36474" y="27580"/>
                    </a:cubicBezTo>
                    <a:cubicBezTo>
                      <a:pt x="35593" y="27759"/>
                      <a:pt x="34724" y="27866"/>
                      <a:pt x="33879" y="27937"/>
                    </a:cubicBezTo>
                    <a:cubicBezTo>
                      <a:pt x="32602" y="28044"/>
                      <a:pt x="31258" y="28058"/>
                      <a:pt x="29867" y="28058"/>
                    </a:cubicBezTo>
                    <a:cubicBezTo>
                      <a:pt x="29403" y="28058"/>
                      <a:pt x="28934" y="28056"/>
                      <a:pt x="28461" y="28056"/>
                    </a:cubicBezTo>
                    <a:cubicBezTo>
                      <a:pt x="28239" y="28054"/>
                      <a:pt x="28016" y="28052"/>
                      <a:pt x="27791" y="28052"/>
                    </a:cubicBezTo>
                    <a:cubicBezTo>
                      <a:pt x="27065" y="28052"/>
                      <a:pt x="26326" y="28068"/>
                      <a:pt x="25580" y="28104"/>
                    </a:cubicBezTo>
                    <a:cubicBezTo>
                      <a:pt x="25092" y="28116"/>
                      <a:pt x="24615" y="28140"/>
                      <a:pt x="24127" y="28152"/>
                    </a:cubicBezTo>
                    <a:cubicBezTo>
                      <a:pt x="23639" y="28164"/>
                      <a:pt x="23151" y="28187"/>
                      <a:pt x="22663" y="28199"/>
                    </a:cubicBezTo>
                    <a:cubicBezTo>
                      <a:pt x="20698" y="28247"/>
                      <a:pt x="18734" y="28283"/>
                      <a:pt x="16817" y="28378"/>
                    </a:cubicBezTo>
                    <a:cubicBezTo>
                      <a:pt x="16341" y="28402"/>
                      <a:pt x="15864" y="28425"/>
                      <a:pt x="15400" y="28461"/>
                    </a:cubicBezTo>
                    <a:cubicBezTo>
                      <a:pt x="14924" y="28497"/>
                      <a:pt x="14459" y="28521"/>
                      <a:pt x="13995" y="28568"/>
                    </a:cubicBezTo>
                    <a:cubicBezTo>
                      <a:pt x="13531" y="28616"/>
                      <a:pt x="13078" y="28664"/>
                      <a:pt x="12626" y="28699"/>
                    </a:cubicBezTo>
                    <a:cubicBezTo>
                      <a:pt x="12412" y="28711"/>
                      <a:pt x="12185" y="28723"/>
                      <a:pt x="11971" y="28735"/>
                    </a:cubicBezTo>
                    <a:lnTo>
                      <a:pt x="11638" y="28735"/>
                    </a:lnTo>
                    <a:cubicBezTo>
                      <a:pt x="11530" y="28723"/>
                      <a:pt x="11423" y="28723"/>
                      <a:pt x="11316" y="28723"/>
                    </a:cubicBezTo>
                    <a:cubicBezTo>
                      <a:pt x="11197" y="28723"/>
                      <a:pt x="11090" y="28711"/>
                      <a:pt x="10983" y="28711"/>
                    </a:cubicBezTo>
                    <a:cubicBezTo>
                      <a:pt x="10876" y="28699"/>
                      <a:pt x="10768" y="28687"/>
                      <a:pt x="10661" y="28676"/>
                    </a:cubicBezTo>
                    <a:cubicBezTo>
                      <a:pt x="10447" y="28652"/>
                      <a:pt x="10245" y="28640"/>
                      <a:pt x="10030" y="28604"/>
                    </a:cubicBezTo>
                    <a:cubicBezTo>
                      <a:pt x="9828" y="28580"/>
                      <a:pt x="9614" y="28545"/>
                      <a:pt x="9411" y="28509"/>
                    </a:cubicBezTo>
                    <a:cubicBezTo>
                      <a:pt x="9209" y="28473"/>
                      <a:pt x="9018" y="28414"/>
                      <a:pt x="8816" y="28378"/>
                    </a:cubicBezTo>
                    <a:cubicBezTo>
                      <a:pt x="8423" y="28295"/>
                      <a:pt x="8042" y="28164"/>
                      <a:pt x="7673" y="28056"/>
                    </a:cubicBezTo>
                    <a:cubicBezTo>
                      <a:pt x="7482" y="27997"/>
                      <a:pt x="7304" y="27925"/>
                      <a:pt x="7125" y="27866"/>
                    </a:cubicBezTo>
                    <a:cubicBezTo>
                      <a:pt x="6947" y="27806"/>
                      <a:pt x="6768" y="27747"/>
                      <a:pt x="6601" y="27675"/>
                    </a:cubicBezTo>
                    <a:cubicBezTo>
                      <a:pt x="5232" y="27116"/>
                      <a:pt x="4089" y="26449"/>
                      <a:pt x="3184" y="25830"/>
                    </a:cubicBezTo>
                    <a:cubicBezTo>
                      <a:pt x="2958" y="25675"/>
                      <a:pt x="2732" y="25532"/>
                      <a:pt x="2541" y="25377"/>
                    </a:cubicBezTo>
                    <a:cubicBezTo>
                      <a:pt x="2351" y="25223"/>
                      <a:pt x="2160" y="25092"/>
                      <a:pt x="1994" y="24961"/>
                    </a:cubicBezTo>
                    <a:cubicBezTo>
                      <a:pt x="1660" y="24675"/>
                      <a:pt x="1374" y="24449"/>
                      <a:pt x="1160" y="24235"/>
                    </a:cubicBezTo>
                    <a:cubicBezTo>
                      <a:pt x="708" y="23830"/>
                      <a:pt x="481" y="23580"/>
                      <a:pt x="481" y="23580"/>
                    </a:cubicBezTo>
                    <a:cubicBezTo>
                      <a:pt x="256" y="23354"/>
                      <a:pt x="108" y="23247"/>
                      <a:pt x="59" y="23247"/>
                    </a:cubicBezTo>
                    <a:cubicBezTo>
                      <a:pt x="0" y="23247"/>
                      <a:pt x="88" y="23405"/>
                      <a:pt x="362" y="23699"/>
                    </a:cubicBezTo>
                    <a:cubicBezTo>
                      <a:pt x="362" y="23699"/>
                      <a:pt x="589" y="23949"/>
                      <a:pt x="1041" y="24365"/>
                    </a:cubicBezTo>
                    <a:cubicBezTo>
                      <a:pt x="1255" y="24580"/>
                      <a:pt x="1541" y="24818"/>
                      <a:pt x="1875" y="25104"/>
                    </a:cubicBezTo>
                    <a:cubicBezTo>
                      <a:pt x="2041" y="25235"/>
                      <a:pt x="2232" y="25377"/>
                      <a:pt x="2434" y="25532"/>
                    </a:cubicBezTo>
                    <a:cubicBezTo>
                      <a:pt x="2625" y="25687"/>
                      <a:pt x="2839" y="25842"/>
                      <a:pt x="3065" y="25997"/>
                    </a:cubicBezTo>
                    <a:cubicBezTo>
                      <a:pt x="3982" y="26628"/>
                      <a:pt x="5137" y="27306"/>
                      <a:pt x="6518" y="27878"/>
                    </a:cubicBezTo>
                    <a:cubicBezTo>
                      <a:pt x="6685" y="27949"/>
                      <a:pt x="6863" y="28009"/>
                      <a:pt x="7042" y="28080"/>
                    </a:cubicBezTo>
                    <a:cubicBezTo>
                      <a:pt x="7232" y="28140"/>
                      <a:pt x="7411" y="28223"/>
                      <a:pt x="7601" y="28271"/>
                    </a:cubicBezTo>
                    <a:cubicBezTo>
                      <a:pt x="7971" y="28390"/>
                      <a:pt x="8352" y="28521"/>
                      <a:pt x="8756" y="28604"/>
                    </a:cubicBezTo>
                    <a:cubicBezTo>
                      <a:pt x="8959" y="28652"/>
                      <a:pt x="9161" y="28711"/>
                      <a:pt x="9375" y="28747"/>
                    </a:cubicBezTo>
                    <a:cubicBezTo>
                      <a:pt x="9578" y="28783"/>
                      <a:pt x="9792" y="28818"/>
                      <a:pt x="9995" y="28854"/>
                    </a:cubicBezTo>
                    <a:cubicBezTo>
                      <a:pt x="10209" y="28890"/>
                      <a:pt x="10423" y="28902"/>
                      <a:pt x="10638" y="28926"/>
                    </a:cubicBezTo>
                    <a:cubicBezTo>
                      <a:pt x="10757" y="28937"/>
                      <a:pt x="10864" y="28949"/>
                      <a:pt x="10971" y="28961"/>
                    </a:cubicBezTo>
                    <a:cubicBezTo>
                      <a:pt x="11078" y="28961"/>
                      <a:pt x="11185" y="28973"/>
                      <a:pt x="11304" y="28973"/>
                    </a:cubicBezTo>
                    <a:cubicBezTo>
                      <a:pt x="11411" y="28973"/>
                      <a:pt x="11519" y="28985"/>
                      <a:pt x="11638" y="28985"/>
                    </a:cubicBezTo>
                    <a:cubicBezTo>
                      <a:pt x="11709" y="28985"/>
                      <a:pt x="11786" y="28990"/>
                      <a:pt x="11861" y="28990"/>
                    </a:cubicBezTo>
                    <a:cubicBezTo>
                      <a:pt x="11898" y="28990"/>
                      <a:pt x="11935" y="28989"/>
                      <a:pt x="11971" y="28985"/>
                    </a:cubicBezTo>
                    <a:cubicBezTo>
                      <a:pt x="12197" y="28973"/>
                      <a:pt x="12423" y="28961"/>
                      <a:pt x="12650" y="28961"/>
                    </a:cubicBezTo>
                    <a:cubicBezTo>
                      <a:pt x="13102" y="28926"/>
                      <a:pt x="13555" y="28878"/>
                      <a:pt x="14019" y="28830"/>
                    </a:cubicBezTo>
                    <a:cubicBezTo>
                      <a:pt x="14471" y="28783"/>
                      <a:pt x="14948" y="28771"/>
                      <a:pt x="15412" y="28735"/>
                    </a:cubicBezTo>
                    <a:cubicBezTo>
                      <a:pt x="15876" y="28699"/>
                      <a:pt x="16353" y="28676"/>
                      <a:pt x="16829" y="28664"/>
                    </a:cubicBezTo>
                    <a:cubicBezTo>
                      <a:pt x="18746" y="28568"/>
                      <a:pt x="20710" y="28545"/>
                      <a:pt x="22663" y="28497"/>
                    </a:cubicBezTo>
                    <a:cubicBezTo>
                      <a:pt x="23151" y="28485"/>
                      <a:pt x="23639" y="28473"/>
                      <a:pt x="24127" y="28461"/>
                    </a:cubicBezTo>
                    <a:cubicBezTo>
                      <a:pt x="24627" y="28449"/>
                      <a:pt x="25104" y="28437"/>
                      <a:pt x="25592" y="28414"/>
                    </a:cubicBezTo>
                    <a:cubicBezTo>
                      <a:pt x="26315" y="28387"/>
                      <a:pt x="27038" y="28373"/>
                      <a:pt x="27752" y="28373"/>
                    </a:cubicBezTo>
                    <a:cubicBezTo>
                      <a:pt x="27989" y="28373"/>
                      <a:pt x="28226" y="28375"/>
                      <a:pt x="28461" y="28378"/>
                    </a:cubicBezTo>
                    <a:cubicBezTo>
                      <a:pt x="29092" y="28382"/>
                      <a:pt x="29717" y="28387"/>
                      <a:pt x="30332" y="28387"/>
                    </a:cubicBezTo>
                    <a:cubicBezTo>
                      <a:pt x="31563" y="28387"/>
                      <a:pt x="32759" y="28366"/>
                      <a:pt x="33902" y="28271"/>
                    </a:cubicBezTo>
                    <a:cubicBezTo>
                      <a:pt x="34760" y="28199"/>
                      <a:pt x="35653" y="28092"/>
                      <a:pt x="36546" y="27902"/>
                    </a:cubicBezTo>
                    <a:cubicBezTo>
                      <a:pt x="37438" y="27699"/>
                      <a:pt x="38355" y="27425"/>
                      <a:pt x="39213" y="26997"/>
                    </a:cubicBezTo>
                    <a:cubicBezTo>
                      <a:pt x="39641" y="26771"/>
                      <a:pt x="40070" y="26532"/>
                      <a:pt x="40451" y="26211"/>
                    </a:cubicBezTo>
                    <a:cubicBezTo>
                      <a:pt x="40832" y="25901"/>
                      <a:pt x="41189" y="25568"/>
                      <a:pt x="41499" y="25187"/>
                    </a:cubicBezTo>
                    <a:cubicBezTo>
                      <a:pt x="41820" y="24806"/>
                      <a:pt x="42106" y="24389"/>
                      <a:pt x="42344" y="23961"/>
                    </a:cubicBezTo>
                    <a:cubicBezTo>
                      <a:pt x="42594" y="23532"/>
                      <a:pt x="42796" y="23080"/>
                      <a:pt x="42987" y="22615"/>
                    </a:cubicBezTo>
                    <a:cubicBezTo>
                      <a:pt x="43701" y="20758"/>
                      <a:pt x="43987" y="18781"/>
                      <a:pt x="44154" y="16876"/>
                    </a:cubicBezTo>
                    <a:cubicBezTo>
                      <a:pt x="44237" y="15912"/>
                      <a:pt x="44296" y="14971"/>
                      <a:pt x="44344" y="14055"/>
                    </a:cubicBezTo>
                    <a:cubicBezTo>
                      <a:pt x="44368" y="13590"/>
                      <a:pt x="44404" y="13138"/>
                      <a:pt x="44427" y="12685"/>
                    </a:cubicBezTo>
                    <a:cubicBezTo>
                      <a:pt x="44439" y="12459"/>
                      <a:pt x="44463" y="12233"/>
                      <a:pt x="44475" y="12007"/>
                    </a:cubicBezTo>
                    <a:cubicBezTo>
                      <a:pt x="44487" y="11781"/>
                      <a:pt x="44487" y="11554"/>
                      <a:pt x="44487" y="11340"/>
                    </a:cubicBezTo>
                    <a:cubicBezTo>
                      <a:pt x="44463" y="10447"/>
                      <a:pt x="44356" y="9602"/>
                      <a:pt x="44213" y="8792"/>
                    </a:cubicBezTo>
                    <a:cubicBezTo>
                      <a:pt x="44070" y="7983"/>
                      <a:pt x="43892" y="7209"/>
                      <a:pt x="43689" y="6494"/>
                    </a:cubicBezTo>
                    <a:cubicBezTo>
                      <a:pt x="43273" y="5054"/>
                      <a:pt x="42749" y="3827"/>
                      <a:pt x="42189" y="2863"/>
                    </a:cubicBezTo>
                    <a:cubicBezTo>
                      <a:pt x="41629" y="1887"/>
                      <a:pt x="41046" y="1208"/>
                      <a:pt x="40582" y="791"/>
                    </a:cubicBezTo>
                    <a:cubicBezTo>
                      <a:pt x="40356" y="589"/>
                      <a:pt x="40165" y="446"/>
                      <a:pt x="40034" y="351"/>
                    </a:cubicBezTo>
                    <a:cubicBezTo>
                      <a:pt x="39903" y="255"/>
                      <a:pt x="39832" y="208"/>
                      <a:pt x="39832" y="208"/>
                    </a:cubicBezTo>
                    <a:cubicBezTo>
                      <a:pt x="39677" y="112"/>
                      <a:pt x="39546" y="65"/>
                      <a:pt x="39463" y="29"/>
                    </a:cubicBezTo>
                    <a:cubicBezTo>
                      <a:pt x="39417" y="9"/>
                      <a:pt x="39382" y="1"/>
                      <a:pt x="39357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37;p44"/>
              <p:cNvSpPr/>
              <p:nvPr/>
            </p:nvSpPr>
            <p:spPr>
              <a:xfrm>
                <a:off x="6165050" y="2743925"/>
                <a:ext cx="1773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3302" extrusionOk="0">
                    <a:moveTo>
                      <a:pt x="84" y="0"/>
                    </a:moveTo>
                    <a:cubicBezTo>
                      <a:pt x="0" y="0"/>
                      <a:pt x="0" y="155"/>
                      <a:pt x="84" y="167"/>
                    </a:cubicBezTo>
                    <a:cubicBezTo>
                      <a:pt x="84" y="167"/>
                      <a:pt x="107" y="179"/>
                      <a:pt x="179" y="179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38"/>
                      <a:pt x="703" y="262"/>
                      <a:pt x="858" y="310"/>
                    </a:cubicBezTo>
                    <a:cubicBezTo>
                      <a:pt x="941" y="334"/>
                      <a:pt x="1012" y="357"/>
                      <a:pt x="1096" y="381"/>
                    </a:cubicBezTo>
                    <a:cubicBezTo>
                      <a:pt x="1179" y="405"/>
                      <a:pt x="1274" y="429"/>
                      <a:pt x="1358" y="465"/>
                    </a:cubicBezTo>
                    <a:cubicBezTo>
                      <a:pt x="2072" y="727"/>
                      <a:pt x="2917" y="1167"/>
                      <a:pt x="3572" y="1524"/>
                    </a:cubicBezTo>
                    <a:cubicBezTo>
                      <a:pt x="4227" y="1881"/>
                      <a:pt x="5072" y="2334"/>
                      <a:pt x="5739" y="2703"/>
                    </a:cubicBezTo>
                    <a:cubicBezTo>
                      <a:pt x="6084" y="2882"/>
                      <a:pt x="6382" y="3036"/>
                      <a:pt x="6608" y="3132"/>
                    </a:cubicBezTo>
                    <a:cubicBezTo>
                      <a:pt x="6823" y="3239"/>
                      <a:pt x="6965" y="3298"/>
                      <a:pt x="6965" y="3298"/>
                    </a:cubicBezTo>
                    <a:cubicBezTo>
                      <a:pt x="6971" y="3300"/>
                      <a:pt x="6977" y="3301"/>
                      <a:pt x="6983" y="3301"/>
                    </a:cubicBezTo>
                    <a:cubicBezTo>
                      <a:pt x="7046" y="3301"/>
                      <a:pt x="7091" y="3187"/>
                      <a:pt x="7037" y="3144"/>
                    </a:cubicBezTo>
                    <a:cubicBezTo>
                      <a:pt x="7037" y="3144"/>
                      <a:pt x="6906" y="3072"/>
                      <a:pt x="6692" y="2965"/>
                    </a:cubicBezTo>
                    <a:cubicBezTo>
                      <a:pt x="6489" y="2846"/>
                      <a:pt x="6192" y="2679"/>
                      <a:pt x="5870" y="2477"/>
                    </a:cubicBezTo>
                    <a:cubicBezTo>
                      <a:pt x="5203" y="2084"/>
                      <a:pt x="4394" y="1584"/>
                      <a:pt x="3727" y="1227"/>
                    </a:cubicBezTo>
                    <a:cubicBezTo>
                      <a:pt x="3060" y="869"/>
                      <a:pt x="2191" y="465"/>
                      <a:pt x="1441" y="226"/>
                    </a:cubicBezTo>
                    <a:cubicBezTo>
                      <a:pt x="1346" y="203"/>
                      <a:pt x="1250" y="179"/>
                      <a:pt x="1167" y="155"/>
                    </a:cubicBezTo>
                    <a:cubicBezTo>
                      <a:pt x="1072" y="131"/>
                      <a:pt x="988" y="107"/>
                      <a:pt x="917" y="96"/>
                    </a:cubicBezTo>
                    <a:cubicBezTo>
                      <a:pt x="750" y="60"/>
                      <a:pt x="596" y="36"/>
                      <a:pt x="477" y="24"/>
                    </a:cubicBezTo>
                    <a:cubicBezTo>
                      <a:pt x="357" y="0"/>
                      <a:pt x="250" y="12"/>
                      <a:pt x="19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38;p44"/>
              <p:cNvSpPr/>
              <p:nvPr/>
            </p:nvSpPr>
            <p:spPr>
              <a:xfrm>
                <a:off x="6306125" y="2749875"/>
                <a:ext cx="10475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2814" extrusionOk="0">
                    <a:moveTo>
                      <a:pt x="72" y="0"/>
                    </a:moveTo>
                    <a:cubicBezTo>
                      <a:pt x="13" y="0"/>
                      <a:pt x="1" y="155"/>
                      <a:pt x="48" y="179"/>
                    </a:cubicBezTo>
                    <a:cubicBezTo>
                      <a:pt x="48" y="179"/>
                      <a:pt x="132" y="191"/>
                      <a:pt x="275" y="227"/>
                    </a:cubicBezTo>
                    <a:cubicBezTo>
                      <a:pt x="346" y="250"/>
                      <a:pt x="429" y="286"/>
                      <a:pt x="525" y="310"/>
                    </a:cubicBezTo>
                    <a:cubicBezTo>
                      <a:pt x="620" y="358"/>
                      <a:pt x="727" y="405"/>
                      <a:pt x="834" y="453"/>
                    </a:cubicBezTo>
                    <a:cubicBezTo>
                      <a:pt x="1263" y="667"/>
                      <a:pt x="1739" y="1024"/>
                      <a:pt x="2108" y="1322"/>
                    </a:cubicBezTo>
                    <a:cubicBezTo>
                      <a:pt x="2489" y="1620"/>
                      <a:pt x="2954" y="2001"/>
                      <a:pt x="3346" y="2310"/>
                    </a:cubicBezTo>
                    <a:cubicBezTo>
                      <a:pt x="3739" y="2620"/>
                      <a:pt x="4061" y="2810"/>
                      <a:pt x="4061" y="2810"/>
                    </a:cubicBezTo>
                    <a:cubicBezTo>
                      <a:pt x="4065" y="2812"/>
                      <a:pt x="4070" y="2813"/>
                      <a:pt x="4074" y="2813"/>
                    </a:cubicBezTo>
                    <a:cubicBezTo>
                      <a:pt x="4123" y="2813"/>
                      <a:pt x="4190" y="2712"/>
                      <a:pt x="4168" y="2679"/>
                    </a:cubicBezTo>
                    <a:cubicBezTo>
                      <a:pt x="4168" y="2679"/>
                      <a:pt x="3870" y="2453"/>
                      <a:pt x="3513" y="2120"/>
                    </a:cubicBezTo>
                    <a:cubicBezTo>
                      <a:pt x="3144" y="1786"/>
                      <a:pt x="2704" y="1370"/>
                      <a:pt x="2323" y="1060"/>
                    </a:cubicBezTo>
                    <a:cubicBezTo>
                      <a:pt x="1942" y="762"/>
                      <a:pt x="1406" y="417"/>
                      <a:pt x="941" y="227"/>
                    </a:cubicBezTo>
                    <a:cubicBezTo>
                      <a:pt x="822" y="179"/>
                      <a:pt x="703" y="131"/>
                      <a:pt x="596" y="108"/>
                    </a:cubicBezTo>
                    <a:cubicBezTo>
                      <a:pt x="501" y="84"/>
                      <a:pt x="406" y="60"/>
                      <a:pt x="322" y="36"/>
                    </a:cubicBezTo>
                    <a:cubicBezTo>
                      <a:pt x="168" y="12"/>
                      <a:pt x="72" y="0"/>
                      <a:pt x="7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39;p44"/>
              <p:cNvSpPr/>
              <p:nvPr/>
            </p:nvSpPr>
            <p:spPr>
              <a:xfrm>
                <a:off x="6404050" y="2744800"/>
                <a:ext cx="95250" cy="7327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931" extrusionOk="0">
                    <a:moveTo>
                      <a:pt x="72" y="1"/>
                    </a:moveTo>
                    <a:cubicBezTo>
                      <a:pt x="1" y="13"/>
                      <a:pt x="37" y="168"/>
                      <a:pt x="72" y="180"/>
                    </a:cubicBezTo>
                    <a:cubicBezTo>
                      <a:pt x="72" y="180"/>
                      <a:pt x="144" y="180"/>
                      <a:pt x="263" y="239"/>
                    </a:cubicBezTo>
                    <a:cubicBezTo>
                      <a:pt x="382" y="287"/>
                      <a:pt x="549" y="406"/>
                      <a:pt x="727" y="549"/>
                    </a:cubicBezTo>
                    <a:cubicBezTo>
                      <a:pt x="1084" y="823"/>
                      <a:pt x="1501" y="1227"/>
                      <a:pt x="1835" y="1525"/>
                    </a:cubicBezTo>
                    <a:cubicBezTo>
                      <a:pt x="2180" y="1823"/>
                      <a:pt x="2620" y="2204"/>
                      <a:pt x="3001" y="2489"/>
                    </a:cubicBezTo>
                    <a:cubicBezTo>
                      <a:pt x="3192" y="2620"/>
                      <a:pt x="3359" y="2739"/>
                      <a:pt x="3490" y="2823"/>
                    </a:cubicBezTo>
                    <a:cubicBezTo>
                      <a:pt x="3620" y="2894"/>
                      <a:pt x="3704" y="2930"/>
                      <a:pt x="3704" y="2930"/>
                    </a:cubicBezTo>
                    <a:cubicBezTo>
                      <a:pt x="3706" y="2930"/>
                      <a:pt x="3708" y="2931"/>
                      <a:pt x="3711" y="2931"/>
                    </a:cubicBezTo>
                    <a:cubicBezTo>
                      <a:pt x="3757" y="2931"/>
                      <a:pt x="3810" y="2821"/>
                      <a:pt x="3787" y="2775"/>
                    </a:cubicBezTo>
                    <a:cubicBezTo>
                      <a:pt x="3787" y="2775"/>
                      <a:pt x="3716" y="2739"/>
                      <a:pt x="3597" y="2656"/>
                    </a:cubicBezTo>
                    <a:cubicBezTo>
                      <a:pt x="3490" y="2573"/>
                      <a:pt x="3335" y="2442"/>
                      <a:pt x="3156" y="2287"/>
                    </a:cubicBezTo>
                    <a:cubicBezTo>
                      <a:pt x="2811" y="1977"/>
                      <a:pt x="2394" y="1585"/>
                      <a:pt x="2061" y="1275"/>
                    </a:cubicBezTo>
                    <a:cubicBezTo>
                      <a:pt x="1715" y="977"/>
                      <a:pt x="1275" y="608"/>
                      <a:pt x="870" y="334"/>
                    </a:cubicBezTo>
                    <a:cubicBezTo>
                      <a:pt x="680" y="203"/>
                      <a:pt x="489" y="108"/>
                      <a:pt x="334" y="49"/>
                    </a:cubicBezTo>
                    <a:cubicBezTo>
                      <a:pt x="263" y="25"/>
                      <a:pt x="191" y="13"/>
                      <a:pt x="14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40;p44"/>
              <p:cNvSpPr/>
              <p:nvPr/>
            </p:nvSpPr>
            <p:spPr>
              <a:xfrm>
                <a:off x="6492500" y="2740625"/>
                <a:ext cx="86275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184" extrusionOk="0">
                    <a:moveTo>
                      <a:pt x="102" y="1"/>
                    </a:moveTo>
                    <a:cubicBezTo>
                      <a:pt x="65" y="1"/>
                      <a:pt x="1" y="145"/>
                      <a:pt x="47" y="156"/>
                    </a:cubicBezTo>
                    <a:cubicBezTo>
                      <a:pt x="47" y="156"/>
                      <a:pt x="118" y="204"/>
                      <a:pt x="237" y="275"/>
                    </a:cubicBezTo>
                    <a:cubicBezTo>
                      <a:pt x="297" y="311"/>
                      <a:pt x="356" y="358"/>
                      <a:pt x="440" y="406"/>
                    </a:cubicBezTo>
                    <a:cubicBezTo>
                      <a:pt x="511" y="466"/>
                      <a:pt x="594" y="525"/>
                      <a:pt x="678" y="597"/>
                    </a:cubicBezTo>
                    <a:cubicBezTo>
                      <a:pt x="1011" y="882"/>
                      <a:pt x="1404" y="1287"/>
                      <a:pt x="1702" y="1597"/>
                    </a:cubicBezTo>
                    <a:cubicBezTo>
                      <a:pt x="1999" y="1918"/>
                      <a:pt x="2392" y="2323"/>
                      <a:pt x="2726" y="2633"/>
                    </a:cubicBezTo>
                    <a:cubicBezTo>
                      <a:pt x="3047" y="2954"/>
                      <a:pt x="3321" y="3180"/>
                      <a:pt x="3321" y="3180"/>
                    </a:cubicBezTo>
                    <a:cubicBezTo>
                      <a:pt x="3324" y="3183"/>
                      <a:pt x="3329" y="3184"/>
                      <a:pt x="3333" y="3184"/>
                    </a:cubicBezTo>
                    <a:cubicBezTo>
                      <a:pt x="3374" y="3184"/>
                      <a:pt x="3451" y="3092"/>
                      <a:pt x="3440" y="3049"/>
                    </a:cubicBezTo>
                    <a:cubicBezTo>
                      <a:pt x="3440" y="3049"/>
                      <a:pt x="3202" y="2811"/>
                      <a:pt x="2904" y="2466"/>
                    </a:cubicBezTo>
                    <a:cubicBezTo>
                      <a:pt x="2607" y="2121"/>
                      <a:pt x="2249" y="1692"/>
                      <a:pt x="1940" y="1371"/>
                    </a:cubicBezTo>
                    <a:cubicBezTo>
                      <a:pt x="1642" y="1049"/>
                      <a:pt x="1214" y="668"/>
                      <a:pt x="833" y="394"/>
                    </a:cubicBezTo>
                    <a:cubicBezTo>
                      <a:pt x="737" y="323"/>
                      <a:pt x="642" y="275"/>
                      <a:pt x="559" y="216"/>
                    </a:cubicBezTo>
                    <a:cubicBezTo>
                      <a:pt x="475" y="168"/>
                      <a:pt x="392" y="132"/>
                      <a:pt x="333" y="97"/>
                    </a:cubicBezTo>
                    <a:cubicBezTo>
                      <a:pt x="190" y="37"/>
                      <a:pt x="106" y="1"/>
                      <a:pt x="106" y="1"/>
                    </a:cubicBezTo>
                    <a:cubicBezTo>
                      <a:pt x="105" y="1"/>
                      <a:pt x="104" y="1"/>
                      <a:pt x="10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41;p44"/>
              <p:cNvSpPr/>
              <p:nvPr/>
            </p:nvSpPr>
            <p:spPr>
              <a:xfrm>
                <a:off x="6569875" y="2733200"/>
                <a:ext cx="880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290" extrusionOk="0">
                    <a:moveTo>
                      <a:pt x="66" y="0"/>
                    </a:moveTo>
                    <a:cubicBezTo>
                      <a:pt x="22" y="0"/>
                      <a:pt x="1" y="156"/>
                      <a:pt x="35" y="167"/>
                    </a:cubicBezTo>
                    <a:cubicBezTo>
                      <a:pt x="35" y="167"/>
                      <a:pt x="59" y="179"/>
                      <a:pt x="95" y="191"/>
                    </a:cubicBezTo>
                    <a:cubicBezTo>
                      <a:pt x="131" y="203"/>
                      <a:pt x="178" y="215"/>
                      <a:pt x="238" y="251"/>
                    </a:cubicBezTo>
                    <a:cubicBezTo>
                      <a:pt x="369" y="310"/>
                      <a:pt x="536" y="405"/>
                      <a:pt x="702" y="560"/>
                    </a:cubicBezTo>
                    <a:cubicBezTo>
                      <a:pt x="1048" y="858"/>
                      <a:pt x="1405" y="1310"/>
                      <a:pt x="1702" y="1656"/>
                    </a:cubicBezTo>
                    <a:cubicBezTo>
                      <a:pt x="2000" y="2001"/>
                      <a:pt x="2393" y="2441"/>
                      <a:pt x="2738" y="2763"/>
                    </a:cubicBezTo>
                    <a:cubicBezTo>
                      <a:pt x="2822" y="2846"/>
                      <a:pt x="2905" y="2930"/>
                      <a:pt x="2988" y="2989"/>
                    </a:cubicBezTo>
                    <a:cubicBezTo>
                      <a:pt x="3060" y="3049"/>
                      <a:pt x="3131" y="3108"/>
                      <a:pt x="3191" y="3156"/>
                    </a:cubicBezTo>
                    <a:cubicBezTo>
                      <a:pt x="3322" y="3239"/>
                      <a:pt x="3393" y="3287"/>
                      <a:pt x="3393" y="3287"/>
                    </a:cubicBezTo>
                    <a:cubicBezTo>
                      <a:pt x="3397" y="3289"/>
                      <a:pt x="3402" y="3290"/>
                      <a:pt x="3407" y="3290"/>
                    </a:cubicBezTo>
                    <a:cubicBezTo>
                      <a:pt x="3455" y="3290"/>
                      <a:pt x="3521" y="3188"/>
                      <a:pt x="3488" y="3156"/>
                    </a:cubicBezTo>
                    <a:cubicBezTo>
                      <a:pt x="3488" y="3156"/>
                      <a:pt x="3429" y="3096"/>
                      <a:pt x="3322" y="3001"/>
                    </a:cubicBezTo>
                    <a:cubicBezTo>
                      <a:pt x="3262" y="2953"/>
                      <a:pt x="3203" y="2894"/>
                      <a:pt x="3131" y="2822"/>
                    </a:cubicBezTo>
                    <a:cubicBezTo>
                      <a:pt x="3072" y="2751"/>
                      <a:pt x="2988" y="2680"/>
                      <a:pt x="2917" y="2596"/>
                    </a:cubicBezTo>
                    <a:cubicBezTo>
                      <a:pt x="2607" y="2251"/>
                      <a:pt x="2250" y="1787"/>
                      <a:pt x="1952" y="1429"/>
                    </a:cubicBezTo>
                    <a:cubicBezTo>
                      <a:pt x="1655" y="1084"/>
                      <a:pt x="1262" y="644"/>
                      <a:pt x="857" y="370"/>
                    </a:cubicBezTo>
                    <a:cubicBezTo>
                      <a:pt x="667" y="215"/>
                      <a:pt x="464" y="120"/>
                      <a:pt x="321" y="60"/>
                    </a:cubicBezTo>
                    <a:cubicBezTo>
                      <a:pt x="250" y="36"/>
                      <a:pt x="178" y="24"/>
                      <a:pt x="143" y="13"/>
                    </a:cubicBezTo>
                    <a:cubicBezTo>
                      <a:pt x="95" y="13"/>
                      <a:pt x="71" y="1"/>
                      <a:pt x="71" y="1"/>
                    </a:cubicBez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42;p44"/>
              <p:cNvSpPr/>
              <p:nvPr/>
            </p:nvSpPr>
            <p:spPr>
              <a:xfrm>
                <a:off x="6641600" y="2734550"/>
                <a:ext cx="1290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3324" extrusionOk="0">
                    <a:moveTo>
                      <a:pt x="294" y="1"/>
                    </a:moveTo>
                    <a:cubicBezTo>
                      <a:pt x="233" y="1"/>
                      <a:pt x="183" y="6"/>
                      <a:pt x="143" y="6"/>
                    </a:cubicBezTo>
                    <a:cubicBezTo>
                      <a:pt x="95" y="18"/>
                      <a:pt x="60" y="30"/>
                      <a:pt x="60" y="30"/>
                    </a:cubicBezTo>
                    <a:cubicBezTo>
                      <a:pt x="0" y="42"/>
                      <a:pt x="36" y="197"/>
                      <a:pt x="84" y="197"/>
                    </a:cubicBezTo>
                    <a:cubicBezTo>
                      <a:pt x="84" y="197"/>
                      <a:pt x="119" y="197"/>
                      <a:pt x="167" y="185"/>
                    </a:cubicBezTo>
                    <a:cubicBezTo>
                      <a:pt x="191" y="191"/>
                      <a:pt x="220" y="191"/>
                      <a:pt x="255" y="191"/>
                    </a:cubicBezTo>
                    <a:cubicBezTo>
                      <a:pt x="289" y="191"/>
                      <a:pt x="328" y="191"/>
                      <a:pt x="369" y="197"/>
                    </a:cubicBezTo>
                    <a:cubicBezTo>
                      <a:pt x="548" y="220"/>
                      <a:pt x="798" y="292"/>
                      <a:pt x="1060" y="423"/>
                    </a:cubicBezTo>
                    <a:cubicBezTo>
                      <a:pt x="1596" y="673"/>
                      <a:pt x="2203" y="1102"/>
                      <a:pt x="2679" y="1447"/>
                    </a:cubicBezTo>
                    <a:cubicBezTo>
                      <a:pt x="3143" y="1792"/>
                      <a:pt x="3739" y="2256"/>
                      <a:pt x="4203" y="2637"/>
                    </a:cubicBezTo>
                    <a:cubicBezTo>
                      <a:pt x="4667" y="3018"/>
                      <a:pt x="5025" y="3316"/>
                      <a:pt x="5025" y="3316"/>
                    </a:cubicBezTo>
                    <a:cubicBezTo>
                      <a:pt x="5031" y="3321"/>
                      <a:pt x="5039" y="3323"/>
                      <a:pt x="5047" y="3323"/>
                    </a:cubicBezTo>
                    <a:cubicBezTo>
                      <a:pt x="5096" y="3323"/>
                      <a:pt x="5163" y="3236"/>
                      <a:pt x="5132" y="3185"/>
                    </a:cubicBezTo>
                    <a:cubicBezTo>
                      <a:pt x="5132" y="3185"/>
                      <a:pt x="4810" y="2864"/>
                      <a:pt x="4370" y="2447"/>
                    </a:cubicBezTo>
                    <a:cubicBezTo>
                      <a:pt x="3929" y="2030"/>
                      <a:pt x="3358" y="1530"/>
                      <a:pt x="2870" y="1173"/>
                    </a:cubicBezTo>
                    <a:cubicBezTo>
                      <a:pt x="2393" y="828"/>
                      <a:pt x="1738" y="411"/>
                      <a:pt x="1155" y="185"/>
                    </a:cubicBezTo>
                    <a:cubicBezTo>
                      <a:pt x="869" y="78"/>
                      <a:pt x="595" y="18"/>
                      <a:pt x="393" y="6"/>
                    </a:cubicBezTo>
                    <a:cubicBezTo>
                      <a:pt x="357" y="2"/>
                      <a:pt x="324" y="1"/>
                      <a:pt x="29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43;p44"/>
              <p:cNvSpPr/>
              <p:nvPr/>
            </p:nvSpPr>
            <p:spPr>
              <a:xfrm>
                <a:off x="6744325" y="2733475"/>
                <a:ext cx="95175" cy="77750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110" extrusionOk="0">
                    <a:moveTo>
                      <a:pt x="100" y="1"/>
                    </a:moveTo>
                    <a:cubicBezTo>
                      <a:pt x="54" y="1"/>
                      <a:pt x="1" y="133"/>
                      <a:pt x="46" y="156"/>
                    </a:cubicBezTo>
                    <a:cubicBezTo>
                      <a:pt x="46" y="156"/>
                      <a:pt x="58" y="168"/>
                      <a:pt x="94" y="192"/>
                    </a:cubicBezTo>
                    <a:cubicBezTo>
                      <a:pt x="130" y="216"/>
                      <a:pt x="177" y="240"/>
                      <a:pt x="237" y="275"/>
                    </a:cubicBezTo>
                    <a:cubicBezTo>
                      <a:pt x="296" y="323"/>
                      <a:pt x="368" y="371"/>
                      <a:pt x="439" y="430"/>
                    </a:cubicBezTo>
                    <a:cubicBezTo>
                      <a:pt x="523" y="502"/>
                      <a:pt x="606" y="561"/>
                      <a:pt x="689" y="644"/>
                    </a:cubicBezTo>
                    <a:cubicBezTo>
                      <a:pt x="1035" y="966"/>
                      <a:pt x="1428" y="1406"/>
                      <a:pt x="1749" y="1740"/>
                    </a:cubicBezTo>
                    <a:cubicBezTo>
                      <a:pt x="2082" y="2073"/>
                      <a:pt x="2523" y="2478"/>
                      <a:pt x="2928" y="2764"/>
                    </a:cubicBezTo>
                    <a:cubicBezTo>
                      <a:pt x="3130" y="2895"/>
                      <a:pt x="3333" y="2990"/>
                      <a:pt x="3487" y="3050"/>
                    </a:cubicBezTo>
                    <a:cubicBezTo>
                      <a:pt x="3559" y="3085"/>
                      <a:pt x="3618" y="3085"/>
                      <a:pt x="3666" y="3097"/>
                    </a:cubicBezTo>
                    <a:cubicBezTo>
                      <a:pt x="3714" y="3109"/>
                      <a:pt x="3737" y="3109"/>
                      <a:pt x="3737" y="3109"/>
                    </a:cubicBezTo>
                    <a:cubicBezTo>
                      <a:pt x="3739" y="3110"/>
                      <a:pt x="3741" y="3110"/>
                      <a:pt x="3743" y="3110"/>
                    </a:cubicBezTo>
                    <a:cubicBezTo>
                      <a:pt x="3787" y="3110"/>
                      <a:pt x="3807" y="2977"/>
                      <a:pt x="3761" y="2942"/>
                    </a:cubicBezTo>
                    <a:cubicBezTo>
                      <a:pt x="3761" y="2942"/>
                      <a:pt x="3749" y="2942"/>
                      <a:pt x="3714" y="2930"/>
                    </a:cubicBezTo>
                    <a:cubicBezTo>
                      <a:pt x="3678" y="2907"/>
                      <a:pt x="3618" y="2907"/>
                      <a:pt x="3559" y="2871"/>
                    </a:cubicBezTo>
                    <a:cubicBezTo>
                      <a:pt x="3428" y="2800"/>
                      <a:pt x="3261" y="2704"/>
                      <a:pt x="3083" y="2549"/>
                    </a:cubicBezTo>
                    <a:cubicBezTo>
                      <a:pt x="2713" y="2264"/>
                      <a:pt x="2321" y="1835"/>
                      <a:pt x="1987" y="1502"/>
                    </a:cubicBezTo>
                    <a:cubicBezTo>
                      <a:pt x="1666" y="1168"/>
                      <a:pt x="1237" y="752"/>
                      <a:pt x="856" y="454"/>
                    </a:cubicBezTo>
                    <a:cubicBezTo>
                      <a:pt x="761" y="371"/>
                      <a:pt x="666" y="311"/>
                      <a:pt x="582" y="252"/>
                    </a:cubicBezTo>
                    <a:cubicBezTo>
                      <a:pt x="487" y="192"/>
                      <a:pt x="404" y="144"/>
                      <a:pt x="344" y="109"/>
                    </a:cubicBezTo>
                    <a:cubicBezTo>
                      <a:pt x="273" y="73"/>
                      <a:pt x="213" y="49"/>
                      <a:pt x="177" y="25"/>
                    </a:cubicBezTo>
                    <a:cubicBezTo>
                      <a:pt x="130" y="13"/>
                      <a:pt x="106" y="2"/>
                      <a:pt x="106" y="2"/>
                    </a:cubicBezTo>
                    <a:cubicBezTo>
                      <a:pt x="104" y="1"/>
                      <a:pt x="102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44;p44"/>
              <p:cNvSpPr/>
              <p:nvPr/>
            </p:nvSpPr>
            <p:spPr>
              <a:xfrm>
                <a:off x="6825900" y="2731100"/>
                <a:ext cx="98150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2993" extrusionOk="0">
                    <a:moveTo>
                      <a:pt x="100" y="1"/>
                    </a:moveTo>
                    <a:cubicBezTo>
                      <a:pt x="53" y="1"/>
                      <a:pt x="0" y="133"/>
                      <a:pt x="46" y="156"/>
                    </a:cubicBezTo>
                    <a:cubicBezTo>
                      <a:pt x="46" y="156"/>
                      <a:pt x="117" y="204"/>
                      <a:pt x="248" y="275"/>
                    </a:cubicBezTo>
                    <a:cubicBezTo>
                      <a:pt x="367" y="347"/>
                      <a:pt x="546" y="454"/>
                      <a:pt x="736" y="597"/>
                    </a:cubicBezTo>
                    <a:cubicBezTo>
                      <a:pt x="1117" y="870"/>
                      <a:pt x="1558" y="1251"/>
                      <a:pt x="1915" y="1549"/>
                    </a:cubicBezTo>
                    <a:cubicBezTo>
                      <a:pt x="2272" y="1835"/>
                      <a:pt x="2737" y="2204"/>
                      <a:pt x="3118" y="2502"/>
                    </a:cubicBezTo>
                    <a:cubicBezTo>
                      <a:pt x="3487" y="2787"/>
                      <a:pt x="3796" y="2990"/>
                      <a:pt x="3796" y="2990"/>
                    </a:cubicBezTo>
                    <a:cubicBezTo>
                      <a:pt x="3800" y="2992"/>
                      <a:pt x="3805" y="2993"/>
                      <a:pt x="3810" y="2993"/>
                    </a:cubicBezTo>
                    <a:cubicBezTo>
                      <a:pt x="3858" y="2993"/>
                      <a:pt x="3925" y="2890"/>
                      <a:pt x="3903" y="2847"/>
                    </a:cubicBezTo>
                    <a:cubicBezTo>
                      <a:pt x="3903" y="2847"/>
                      <a:pt x="3630" y="2621"/>
                      <a:pt x="3272" y="2299"/>
                    </a:cubicBezTo>
                    <a:cubicBezTo>
                      <a:pt x="2927" y="1990"/>
                      <a:pt x="2487" y="1585"/>
                      <a:pt x="2129" y="1287"/>
                    </a:cubicBezTo>
                    <a:cubicBezTo>
                      <a:pt x="1772" y="990"/>
                      <a:pt x="1284" y="632"/>
                      <a:pt x="867" y="382"/>
                    </a:cubicBezTo>
                    <a:cubicBezTo>
                      <a:pt x="665" y="263"/>
                      <a:pt x="474" y="156"/>
                      <a:pt x="332" y="97"/>
                    </a:cubicBezTo>
                    <a:cubicBezTo>
                      <a:pt x="201" y="37"/>
                      <a:pt x="105" y="1"/>
                      <a:pt x="105" y="1"/>
                    </a:cubicBezTo>
                    <a:cubicBezTo>
                      <a:pt x="103" y="1"/>
                      <a:pt x="101" y="1"/>
                      <a:pt x="10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45;p44"/>
              <p:cNvSpPr/>
              <p:nvPr/>
            </p:nvSpPr>
            <p:spPr>
              <a:xfrm>
                <a:off x="6911925" y="2717050"/>
                <a:ext cx="105025" cy="70700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2828" extrusionOk="0">
                    <a:moveTo>
                      <a:pt x="117" y="1"/>
                    </a:moveTo>
                    <a:cubicBezTo>
                      <a:pt x="68" y="1"/>
                      <a:pt x="1" y="114"/>
                      <a:pt x="34" y="147"/>
                    </a:cubicBezTo>
                    <a:cubicBezTo>
                      <a:pt x="34" y="147"/>
                      <a:pt x="117" y="194"/>
                      <a:pt x="236" y="289"/>
                    </a:cubicBezTo>
                    <a:cubicBezTo>
                      <a:pt x="355" y="385"/>
                      <a:pt x="522" y="528"/>
                      <a:pt x="712" y="682"/>
                    </a:cubicBezTo>
                    <a:cubicBezTo>
                      <a:pt x="1082" y="992"/>
                      <a:pt x="1546" y="1397"/>
                      <a:pt x="1927" y="1694"/>
                    </a:cubicBezTo>
                    <a:cubicBezTo>
                      <a:pt x="2308" y="1992"/>
                      <a:pt x="2820" y="2337"/>
                      <a:pt x="3272" y="2575"/>
                    </a:cubicBezTo>
                    <a:cubicBezTo>
                      <a:pt x="3498" y="2683"/>
                      <a:pt x="3713" y="2766"/>
                      <a:pt x="3868" y="2802"/>
                    </a:cubicBezTo>
                    <a:cubicBezTo>
                      <a:pt x="3968" y="2823"/>
                      <a:pt x="4046" y="2827"/>
                      <a:pt x="4093" y="2827"/>
                    </a:cubicBezTo>
                    <a:cubicBezTo>
                      <a:pt x="4124" y="2827"/>
                      <a:pt x="4141" y="2825"/>
                      <a:pt x="4141" y="2825"/>
                    </a:cubicBezTo>
                    <a:cubicBezTo>
                      <a:pt x="4201" y="2814"/>
                      <a:pt x="4177" y="2671"/>
                      <a:pt x="4141" y="2647"/>
                    </a:cubicBezTo>
                    <a:cubicBezTo>
                      <a:pt x="4141" y="2647"/>
                      <a:pt x="4132" y="2648"/>
                      <a:pt x="4115" y="2648"/>
                    </a:cubicBezTo>
                    <a:cubicBezTo>
                      <a:pt x="4079" y="2648"/>
                      <a:pt x="4010" y="2643"/>
                      <a:pt x="3915" y="2611"/>
                    </a:cubicBezTo>
                    <a:cubicBezTo>
                      <a:pt x="3784" y="2564"/>
                      <a:pt x="3594" y="2480"/>
                      <a:pt x="3391" y="2349"/>
                    </a:cubicBezTo>
                    <a:cubicBezTo>
                      <a:pt x="2987" y="2099"/>
                      <a:pt x="2510" y="1718"/>
                      <a:pt x="2129" y="1432"/>
                    </a:cubicBezTo>
                    <a:cubicBezTo>
                      <a:pt x="1748" y="1135"/>
                      <a:pt x="1260" y="766"/>
                      <a:pt x="855" y="480"/>
                    </a:cubicBezTo>
                    <a:cubicBezTo>
                      <a:pt x="665" y="337"/>
                      <a:pt x="474" y="218"/>
                      <a:pt x="343" y="135"/>
                    </a:cubicBezTo>
                    <a:cubicBezTo>
                      <a:pt x="212" y="51"/>
                      <a:pt x="129" y="4"/>
                      <a:pt x="129" y="4"/>
                    </a:cubicBezTo>
                    <a:cubicBezTo>
                      <a:pt x="125" y="2"/>
                      <a:pt x="121" y="1"/>
                      <a:pt x="117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46;p44"/>
              <p:cNvSpPr/>
              <p:nvPr/>
            </p:nvSpPr>
            <p:spPr>
              <a:xfrm>
                <a:off x="6981575" y="2685800"/>
                <a:ext cx="97900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338" extrusionOk="0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296" y="337"/>
                      <a:pt x="653" y="599"/>
                    </a:cubicBezTo>
                    <a:cubicBezTo>
                      <a:pt x="1010" y="861"/>
                      <a:pt x="1451" y="1182"/>
                      <a:pt x="1820" y="1408"/>
                    </a:cubicBezTo>
                    <a:cubicBezTo>
                      <a:pt x="2189" y="1635"/>
                      <a:pt x="2665" y="1909"/>
                      <a:pt x="3082" y="2075"/>
                    </a:cubicBezTo>
                    <a:cubicBezTo>
                      <a:pt x="3189" y="2111"/>
                      <a:pt x="3284" y="2159"/>
                      <a:pt x="3368" y="2194"/>
                    </a:cubicBezTo>
                    <a:cubicBezTo>
                      <a:pt x="3463" y="2218"/>
                      <a:pt x="3546" y="2242"/>
                      <a:pt x="3618" y="2266"/>
                    </a:cubicBezTo>
                    <a:cubicBezTo>
                      <a:pt x="3749" y="2301"/>
                      <a:pt x="3832" y="2337"/>
                      <a:pt x="3832" y="2337"/>
                    </a:cubicBezTo>
                    <a:cubicBezTo>
                      <a:pt x="3880" y="2337"/>
                      <a:pt x="3915" y="2194"/>
                      <a:pt x="3880" y="2170"/>
                    </a:cubicBezTo>
                    <a:cubicBezTo>
                      <a:pt x="3880" y="2170"/>
                      <a:pt x="3808" y="2135"/>
                      <a:pt x="3677" y="2075"/>
                    </a:cubicBezTo>
                    <a:cubicBezTo>
                      <a:pt x="3618" y="2051"/>
                      <a:pt x="3546" y="2016"/>
                      <a:pt x="3463" y="1980"/>
                    </a:cubicBezTo>
                    <a:cubicBezTo>
                      <a:pt x="3379" y="1944"/>
                      <a:pt x="3284" y="1897"/>
                      <a:pt x="3189" y="1849"/>
                    </a:cubicBezTo>
                    <a:cubicBezTo>
                      <a:pt x="2808" y="1647"/>
                      <a:pt x="2356" y="1349"/>
                      <a:pt x="1998" y="1135"/>
                    </a:cubicBezTo>
                    <a:cubicBezTo>
                      <a:pt x="1629" y="908"/>
                      <a:pt x="1165" y="623"/>
                      <a:pt x="796" y="396"/>
                    </a:cubicBezTo>
                    <a:cubicBezTo>
                      <a:pt x="605" y="277"/>
                      <a:pt x="439" y="182"/>
                      <a:pt x="320" y="111"/>
                    </a:cubicBezTo>
                    <a:cubicBezTo>
                      <a:pt x="201" y="39"/>
                      <a:pt x="129" y="4"/>
                      <a:pt x="129" y="4"/>
                    </a:cubicBezTo>
                    <a:cubicBezTo>
                      <a:pt x="125" y="2"/>
                      <a:pt x="122" y="1"/>
                      <a:pt x="11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47;p44"/>
              <p:cNvSpPr/>
              <p:nvPr/>
            </p:nvSpPr>
            <p:spPr>
              <a:xfrm>
                <a:off x="7035400" y="2639450"/>
                <a:ext cx="753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1691" extrusionOk="0">
                    <a:moveTo>
                      <a:pt x="36" y="0"/>
                    </a:moveTo>
                    <a:cubicBezTo>
                      <a:pt x="0" y="0"/>
                      <a:pt x="0" y="167"/>
                      <a:pt x="36" y="179"/>
                    </a:cubicBezTo>
                    <a:cubicBezTo>
                      <a:pt x="36" y="179"/>
                      <a:pt x="83" y="179"/>
                      <a:pt x="191" y="203"/>
                    </a:cubicBezTo>
                    <a:cubicBezTo>
                      <a:pt x="238" y="215"/>
                      <a:pt x="286" y="226"/>
                      <a:pt x="357" y="250"/>
                    </a:cubicBezTo>
                    <a:cubicBezTo>
                      <a:pt x="417" y="274"/>
                      <a:pt x="488" y="298"/>
                      <a:pt x="560" y="322"/>
                    </a:cubicBezTo>
                    <a:cubicBezTo>
                      <a:pt x="857" y="453"/>
                      <a:pt x="1203" y="679"/>
                      <a:pt x="1465" y="846"/>
                    </a:cubicBezTo>
                    <a:cubicBezTo>
                      <a:pt x="1738" y="1012"/>
                      <a:pt x="2096" y="1238"/>
                      <a:pt x="2381" y="1405"/>
                    </a:cubicBezTo>
                    <a:cubicBezTo>
                      <a:pt x="2679" y="1584"/>
                      <a:pt x="2917" y="1691"/>
                      <a:pt x="2917" y="1691"/>
                    </a:cubicBezTo>
                    <a:cubicBezTo>
                      <a:pt x="2953" y="1691"/>
                      <a:pt x="3012" y="1560"/>
                      <a:pt x="3001" y="1536"/>
                    </a:cubicBezTo>
                    <a:cubicBezTo>
                      <a:pt x="3001" y="1536"/>
                      <a:pt x="2786" y="1405"/>
                      <a:pt x="2524" y="1203"/>
                    </a:cubicBezTo>
                    <a:cubicBezTo>
                      <a:pt x="2262" y="1000"/>
                      <a:pt x="1929" y="738"/>
                      <a:pt x="1643" y="560"/>
                    </a:cubicBezTo>
                    <a:cubicBezTo>
                      <a:pt x="1369" y="393"/>
                      <a:pt x="988" y="191"/>
                      <a:pt x="643" y="95"/>
                    </a:cubicBezTo>
                    <a:cubicBezTo>
                      <a:pt x="560" y="60"/>
                      <a:pt x="476" y="48"/>
                      <a:pt x="405" y="36"/>
                    </a:cubicBezTo>
                    <a:cubicBezTo>
                      <a:pt x="334" y="24"/>
                      <a:pt x="274" y="12"/>
                      <a:pt x="21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48;p44"/>
              <p:cNvSpPr/>
              <p:nvPr/>
            </p:nvSpPr>
            <p:spPr>
              <a:xfrm>
                <a:off x="7063675" y="2577225"/>
                <a:ext cx="66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1300" extrusionOk="0">
                    <a:moveTo>
                      <a:pt x="60" y="1"/>
                    </a:moveTo>
                    <a:cubicBezTo>
                      <a:pt x="36" y="1"/>
                      <a:pt x="0" y="156"/>
                      <a:pt x="24" y="167"/>
                    </a:cubicBezTo>
                    <a:cubicBezTo>
                      <a:pt x="24" y="167"/>
                      <a:pt x="72" y="191"/>
                      <a:pt x="155" y="227"/>
                    </a:cubicBezTo>
                    <a:cubicBezTo>
                      <a:pt x="226" y="251"/>
                      <a:pt x="346" y="310"/>
                      <a:pt x="465" y="370"/>
                    </a:cubicBezTo>
                    <a:cubicBezTo>
                      <a:pt x="715" y="489"/>
                      <a:pt x="1012" y="656"/>
                      <a:pt x="1262" y="775"/>
                    </a:cubicBezTo>
                    <a:cubicBezTo>
                      <a:pt x="1512" y="894"/>
                      <a:pt x="1834" y="1025"/>
                      <a:pt x="2096" y="1132"/>
                    </a:cubicBezTo>
                    <a:cubicBezTo>
                      <a:pt x="2227" y="1180"/>
                      <a:pt x="2346" y="1227"/>
                      <a:pt x="2429" y="1251"/>
                    </a:cubicBezTo>
                    <a:cubicBezTo>
                      <a:pt x="2512" y="1287"/>
                      <a:pt x="2560" y="1299"/>
                      <a:pt x="2560" y="1299"/>
                    </a:cubicBezTo>
                    <a:cubicBezTo>
                      <a:pt x="2562" y="1299"/>
                      <a:pt x="2563" y="1299"/>
                      <a:pt x="2564" y="1299"/>
                    </a:cubicBezTo>
                    <a:cubicBezTo>
                      <a:pt x="2600" y="1299"/>
                      <a:pt x="2654" y="1167"/>
                      <a:pt x="2632" y="1144"/>
                    </a:cubicBezTo>
                    <a:cubicBezTo>
                      <a:pt x="2632" y="1144"/>
                      <a:pt x="2441" y="1037"/>
                      <a:pt x="2203" y="906"/>
                    </a:cubicBezTo>
                    <a:cubicBezTo>
                      <a:pt x="1953" y="763"/>
                      <a:pt x="1655" y="596"/>
                      <a:pt x="1405" y="477"/>
                    </a:cubicBezTo>
                    <a:cubicBezTo>
                      <a:pt x="1155" y="358"/>
                      <a:pt x="834" y="227"/>
                      <a:pt x="560" y="132"/>
                    </a:cubicBezTo>
                    <a:cubicBezTo>
                      <a:pt x="417" y="96"/>
                      <a:pt x="310" y="48"/>
                      <a:pt x="215" y="37"/>
                    </a:cubicBezTo>
                    <a:cubicBezTo>
                      <a:pt x="119" y="13"/>
                      <a:pt x="60" y="1"/>
                      <a:pt x="6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49;p44"/>
              <p:cNvSpPr/>
              <p:nvPr/>
            </p:nvSpPr>
            <p:spPr>
              <a:xfrm>
                <a:off x="7078250" y="2524550"/>
                <a:ext cx="613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108" extrusionOk="0">
                    <a:moveTo>
                      <a:pt x="48" y="0"/>
                    </a:moveTo>
                    <a:cubicBezTo>
                      <a:pt x="24" y="0"/>
                      <a:pt x="1" y="155"/>
                      <a:pt x="24" y="167"/>
                    </a:cubicBezTo>
                    <a:cubicBezTo>
                      <a:pt x="24" y="167"/>
                      <a:pt x="72" y="179"/>
                      <a:pt x="144" y="203"/>
                    </a:cubicBezTo>
                    <a:cubicBezTo>
                      <a:pt x="191" y="215"/>
                      <a:pt x="227" y="227"/>
                      <a:pt x="286" y="239"/>
                    </a:cubicBezTo>
                    <a:cubicBezTo>
                      <a:pt x="334" y="262"/>
                      <a:pt x="382" y="274"/>
                      <a:pt x="441" y="298"/>
                    </a:cubicBezTo>
                    <a:cubicBezTo>
                      <a:pt x="679" y="381"/>
                      <a:pt x="965" y="524"/>
                      <a:pt x="1179" y="620"/>
                    </a:cubicBezTo>
                    <a:cubicBezTo>
                      <a:pt x="1406" y="715"/>
                      <a:pt x="1703" y="834"/>
                      <a:pt x="1941" y="941"/>
                    </a:cubicBezTo>
                    <a:cubicBezTo>
                      <a:pt x="2179" y="1036"/>
                      <a:pt x="2358" y="1108"/>
                      <a:pt x="2358" y="1108"/>
                    </a:cubicBezTo>
                    <a:cubicBezTo>
                      <a:pt x="2394" y="1108"/>
                      <a:pt x="2453" y="977"/>
                      <a:pt x="2441" y="953"/>
                    </a:cubicBezTo>
                    <a:cubicBezTo>
                      <a:pt x="2441" y="953"/>
                      <a:pt x="2275" y="846"/>
                      <a:pt x="2049" y="715"/>
                    </a:cubicBezTo>
                    <a:cubicBezTo>
                      <a:pt x="1834" y="584"/>
                      <a:pt x="1548" y="417"/>
                      <a:pt x="1322" y="310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8"/>
                      <a:pt x="382" y="36"/>
                      <a:pt x="334" y="24"/>
                    </a:cubicBezTo>
                    <a:cubicBezTo>
                      <a:pt x="274" y="12"/>
                      <a:pt x="227" y="12"/>
                      <a:pt x="179" y="12"/>
                    </a:cubicBezTo>
                    <a:cubicBezTo>
                      <a:pt x="96" y="0"/>
                      <a:pt x="48" y="0"/>
                      <a:pt x="4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50;p44"/>
              <p:cNvSpPr/>
              <p:nvPr/>
            </p:nvSpPr>
            <p:spPr>
              <a:xfrm>
                <a:off x="7087500" y="2450425"/>
                <a:ext cx="54475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1382" extrusionOk="0">
                    <a:moveTo>
                      <a:pt x="79" y="0"/>
                    </a:moveTo>
                    <a:cubicBezTo>
                      <a:pt x="44" y="0"/>
                      <a:pt x="1" y="144"/>
                      <a:pt x="24" y="156"/>
                    </a:cubicBezTo>
                    <a:cubicBezTo>
                      <a:pt x="24" y="156"/>
                      <a:pt x="59" y="179"/>
                      <a:pt x="131" y="215"/>
                    </a:cubicBezTo>
                    <a:cubicBezTo>
                      <a:pt x="190" y="251"/>
                      <a:pt x="274" y="298"/>
                      <a:pt x="381" y="370"/>
                    </a:cubicBezTo>
                    <a:cubicBezTo>
                      <a:pt x="571" y="501"/>
                      <a:pt x="809" y="679"/>
                      <a:pt x="1012" y="810"/>
                    </a:cubicBezTo>
                    <a:cubicBezTo>
                      <a:pt x="1202" y="941"/>
                      <a:pt x="1464" y="1084"/>
                      <a:pt x="1690" y="1203"/>
                    </a:cubicBezTo>
                    <a:cubicBezTo>
                      <a:pt x="1798" y="1263"/>
                      <a:pt x="1893" y="1310"/>
                      <a:pt x="1976" y="1334"/>
                    </a:cubicBezTo>
                    <a:cubicBezTo>
                      <a:pt x="2048" y="1370"/>
                      <a:pt x="2083" y="1382"/>
                      <a:pt x="2083" y="1382"/>
                    </a:cubicBezTo>
                    <a:cubicBezTo>
                      <a:pt x="2119" y="1382"/>
                      <a:pt x="2179" y="1263"/>
                      <a:pt x="2167" y="1227"/>
                    </a:cubicBezTo>
                    <a:cubicBezTo>
                      <a:pt x="2167" y="1227"/>
                      <a:pt x="2131" y="1203"/>
                      <a:pt x="2071" y="1168"/>
                    </a:cubicBezTo>
                    <a:cubicBezTo>
                      <a:pt x="2000" y="1120"/>
                      <a:pt x="1917" y="1060"/>
                      <a:pt x="1821" y="989"/>
                    </a:cubicBezTo>
                    <a:cubicBezTo>
                      <a:pt x="1631" y="846"/>
                      <a:pt x="1393" y="656"/>
                      <a:pt x="1190" y="525"/>
                    </a:cubicBezTo>
                    <a:cubicBezTo>
                      <a:pt x="988" y="394"/>
                      <a:pt x="726" y="251"/>
                      <a:pt x="500" y="144"/>
                    </a:cubicBezTo>
                    <a:cubicBezTo>
                      <a:pt x="381" y="96"/>
                      <a:pt x="285" y="60"/>
                      <a:pt x="202" y="36"/>
                    </a:cubicBezTo>
                    <a:cubicBezTo>
                      <a:pt x="119" y="13"/>
                      <a:pt x="83" y="1"/>
                      <a:pt x="83" y="1"/>
                    </a:cubicBezTo>
                    <a:cubicBezTo>
                      <a:pt x="82" y="0"/>
                      <a:pt x="80" y="0"/>
                      <a:pt x="7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51;p44"/>
              <p:cNvSpPr/>
              <p:nvPr/>
            </p:nvSpPr>
            <p:spPr>
              <a:xfrm>
                <a:off x="7073500" y="2209325"/>
                <a:ext cx="5657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537" extrusionOk="0">
                    <a:moveTo>
                      <a:pt x="48" y="1"/>
                    </a:moveTo>
                    <a:cubicBezTo>
                      <a:pt x="0" y="1"/>
                      <a:pt x="0" y="13"/>
                      <a:pt x="0" y="13"/>
                    </a:cubicBezTo>
                    <a:cubicBezTo>
                      <a:pt x="0" y="36"/>
                      <a:pt x="24" y="155"/>
                      <a:pt x="24" y="179"/>
                    </a:cubicBezTo>
                    <a:cubicBezTo>
                      <a:pt x="24" y="179"/>
                      <a:pt x="24" y="174"/>
                      <a:pt x="27" y="174"/>
                    </a:cubicBezTo>
                    <a:cubicBezTo>
                      <a:pt x="29" y="174"/>
                      <a:pt x="32" y="175"/>
                      <a:pt x="36" y="179"/>
                    </a:cubicBezTo>
                    <a:cubicBezTo>
                      <a:pt x="36" y="179"/>
                      <a:pt x="60" y="179"/>
                      <a:pt x="95" y="203"/>
                    </a:cubicBezTo>
                    <a:cubicBezTo>
                      <a:pt x="155" y="239"/>
                      <a:pt x="250" y="310"/>
                      <a:pt x="345" y="382"/>
                    </a:cubicBezTo>
                    <a:cubicBezTo>
                      <a:pt x="560" y="536"/>
                      <a:pt x="822" y="727"/>
                      <a:pt x="1024" y="870"/>
                    </a:cubicBezTo>
                    <a:cubicBezTo>
                      <a:pt x="1238" y="1013"/>
                      <a:pt x="1512" y="1191"/>
                      <a:pt x="1750" y="1310"/>
                    </a:cubicBezTo>
                    <a:cubicBezTo>
                      <a:pt x="1858" y="1382"/>
                      <a:pt x="1965" y="1441"/>
                      <a:pt x="2036" y="1477"/>
                    </a:cubicBezTo>
                    <a:cubicBezTo>
                      <a:pt x="2119" y="1513"/>
                      <a:pt x="2167" y="1537"/>
                      <a:pt x="2167" y="1537"/>
                    </a:cubicBezTo>
                    <a:cubicBezTo>
                      <a:pt x="2191" y="1537"/>
                      <a:pt x="2262" y="1406"/>
                      <a:pt x="2250" y="1382"/>
                    </a:cubicBezTo>
                    <a:cubicBezTo>
                      <a:pt x="2250" y="1382"/>
                      <a:pt x="2203" y="1358"/>
                      <a:pt x="2143" y="1310"/>
                    </a:cubicBezTo>
                    <a:cubicBezTo>
                      <a:pt x="2084" y="1251"/>
                      <a:pt x="1988" y="1191"/>
                      <a:pt x="1881" y="1108"/>
                    </a:cubicBezTo>
                    <a:cubicBezTo>
                      <a:pt x="1679" y="941"/>
                      <a:pt x="1429" y="739"/>
                      <a:pt x="1215" y="596"/>
                    </a:cubicBezTo>
                    <a:cubicBezTo>
                      <a:pt x="1000" y="453"/>
                      <a:pt x="715" y="286"/>
                      <a:pt x="488" y="167"/>
                    </a:cubicBezTo>
                    <a:cubicBezTo>
                      <a:pt x="369" y="108"/>
                      <a:pt x="262" y="60"/>
                      <a:pt x="167" y="25"/>
                    </a:cubicBezTo>
                    <a:cubicBezTo>
                      <a:pt x="131" y="13"/>
                      <a:pt x="95" y="1"/>
                      <a:pt x="4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552;p44"/>
              <p:cNvSpPr/>
              <p:nvPr/>
            </p:nvSpPr>
            <p:spPr>
              <a:xfrm>
                <a:off x="7077675" y="2265875"/>
                <a:ext cx="6430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382" extrusionOk="0">
                    <a:moveTo>
                      <a:pt x="92" y="0"/>
                    </a:moveTo>
                    <a:cubicBezTo>
                      <a:pt x="66" y="0"/>
                      <a:pt x="1" y="133"/>
                      <a:pt x="24" y="156"/>
                    </a:cubicBezTo>
                    <a:cubicBezTo>
                      <a:pt x="24" y="156"/>
                      <a:pt x="726" y="608"/>
                      <a:pt x="1202" y="870"/>
                    </a:cubicBezTo>
                    <a:cubicBezTo>
                      <a:pt x="1321" y="930"/>
                      <a:pt x="1452" y="989"/>
                      <a:pt x="1595" y="1061"/>
                    </a:cubicBezTo>
                    <a:cubicBezTo>
                      <a:pt x="1738" y="1120"/>
                      <a:pt x="1881" y="1180"/>
                      <a:pt x="2024" y="1227"/>
                    </a:cubicBezTo>
                    <a:cubicBezTo>
                      <a:pt x="2286" y="1322"/>
                      <a:pt x="2488" y="1382"/>
                      <a:pt x="2488" y="1382"/>
                    </a:cubicBezTo>
                    <a:cubicBezTo>
                      <a:pt x="2512" y="1382"/>
                      <a:pt x="2572" y="1251"/>
                      <a:pt x="2548" y="1227"/>
                    </a:cubicBezTo>
                    <a:cubicBezTo>
                      <a:pt x="2548" y="1227"/>
                      <a:pt x="2369" y="1132"/>
                      <a:pt x="2119" y="1001"/>
                    </a:cubicBezTo>
                    <a:cubicBezTo>
                      <a:pt x="2000" y="941"/>
                      <a:pt x="1869" y="858"/>
                      <a:pt x="1738" y="787"/>
                    </a:cubicBezTo>
                    <a:cubicBezTo>
                      <a:pt x="1607" y="703"/>
                      <a:pt x="1476" y="632"/>
                      <a:pt x="1357" y="572"/>
                    </a:cubicBezTo>
                    <a:cubicBezTo>
                      <a:pt x="881" y="322"/>
                      <a:pt x="95" y="1"/>
                      <a:pt x="95" y="1"/>
                    </a:cubicBezTo>
                    <a:cubicBezTo>
                      <a:pt x="94" y="0"/>
                      <a:pt x="93" y="0"/>
                      <a:pt x="9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53;p44"/>
              <p:cNvSpPr/>
              <p:nvPr/>
            </p:nvSpPr>
            <p:spPr>
              <a:xfrm>
                <a:off x="7082725" y="2325425"/>
                <a:ext cx="69675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1542" extrusionOk="0">
                    <a:moveTo>
                      <a:pt x="72" y="0"/>
                    </a:moveTo>
                    <a:cubicBezTo>
                      <a:pt x="48" y="0"/>
                      <a:pt x="0" y="155"/>
                      <a:pt x="36" y="167"/>
                    </a:cubicBezTo>
                    <a:cubicBezTo>
                      <a:pt x="36" y="167"/>
                      <a:pt x="262" y="250"/>
                      <a:pt x="548" y="345"/>
                    </a:cubicBezTo>
                    <a:cubicBezTo>
                      <a:pt x="846" y="453"/>
                      <a:pt x="1203" y="595"/>
                      <a:pt x="1465" y="715"/>
                    </a:cubicBezTo>
                    <a:cubicBezTo>
                      <a:pt x="1739" y="834"/>
                      <a:pt x="2072" y="1000"/>
                      <a:pt x="2298" y="1191"/>
                    </a:cubicBezTo>
                    <a:cubicBezTo>
                      <a:pt x="2322" y="1215"/>
                      <a:pt x="2346" y="1226"/>
                      <a:pt x="2370" y="1250"/>
                    </a:cubicBezTo>
                    <a:cubicBezTo>
                      <a:pt x="2393" y="1250"/>
                      <a:pt x="2417" y="1250"/>
                      <a:pt x="2441" y="1262"/>
                    </a:cubicBezTo>
                    <a:lnTo>
                      <a:pt x="2465" y="1262"/>
                    </a:lnTo>
                    <a:cubicBezTo>
                      <a:pt x="2477" y="1262"/>
                      <a:pt x="2477" y="1274"/>
                      <a:pt x="2489" y="1274"/>
                    </a:cubicBezTo>
                    <a:cubicBezTo>
                      <a:pt x="2512" y="1298"/>
                      <a:pt x="2536" y="1346"/>
                      <a:pt x="2560" y="1393"/>
                    </a:cubicBezTo>
                    <a:cubicBezTo>
                      <a:pt x="2596" y="1476"/>
                      <a:pt x="2632" y="1536"/>
                      <a:pt x="2632" y="1536"/>
                    </a:cubicBezTo>
                    <a:cubicBezTo>
                      <a:pt x="2635" y="1540"/>
                      <a:pt x="2642" y="1541"/>
                      <a:pt x="2650" y="1541"/>
                    </a:cubicBezTo>
                    <a:cubicBezTo>
                      <a:pt x="2694" y="1541"/>
                      <a:pt x="2786" y="1495"/>
                      <a:pt x="2786" y="1465"/>
                    </a:cubicBezTo>
                    <a:cubicBezTo>
                      <a:pt x="2786" y="1465"/>
                      <a:pt x="2762" y="1417"/>
                      <a:pt x="2739" y="1322"/>
                    </a:cubicBezTo>
                    <a:cubicBezTo>
                      <a:pt x="2727" y="1274"/>
                      <a:pt x="2715" y="1203"/>
                      <a:pt x="2655" y="1131"/>
                    </a:cubicBezTo>
                    <a:cubicBezTo>
                      <a:pt x="2632" y="1107"/>
                      <a:pt x="2620" y="1084"/>
                      <a:pt x="2596" y="1072"/>
                    </a:cubicBezTo>
                    <a:lnTo>
                      <a:pt x="2548" y="1048"/>
                    </a:lnTo>
                    <a:cubicBezTo>
                      <a:pt x="2536" y="1036"/>
                      <a:pt x="2524" y="1036"/>
                      <a:pt x="2524" y="1036"/>
                    </a:cubicBezTo>
                    <a:lnTo>
                      <a:pt x="2477" y="1024"/>
                    </a:lnTo>
                    <a:lnTo>
                      <a:pt x="2477" y="1012"/>
                    </a:lnTo>
                    <a:lnTo>
                      <a:pt x="2465" y="1012"/>
                    </a:lnTo>
                    <a:cubicBezTo>
                      <a:pt x="2251" y="750"/>
                      <a:pt x="1893" y="548"/>
                      <a:pt x="1608" y="417"/>
                    </a:cubicBezTo>
                    <a:cubicBezTo>
                      <a:pt x="1310" y="274"/>
                      <a:pt x="929" y="179"/>
                      <a:pt x="619" y="107"/>
                    </a:cubicBezTo>
                    <a:cubicBezTo>
                      <a:pt x="310" y="36"/>
                      <a:pt x="72" y="0"/>
                      <a:pt x="7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54;p44"/>
              <p:cNvSpPr/>
              <p:nvPr/>
            </p:nvSpPr>
            <p:spPr>
              <a:xfrm>
                <a:off x="7087200" y="2373925"/>
                <a:ext cx="646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1371" extrusionOk="0">
                    <a:moveTo>
                      <a:pt x="104" y="0"/>
                    </a:moveTo>
                    <a:cubicBezTo>
                      <a:pt x="77" y="0"/>
                      <a:pt x="1" y="132"/>
                      <a:pt x="24" y="144"/>
                    </a:cubicBezTo>
                    <a:cubicBezTo>
                      <a:pt x="24" y="144"/>
                      <a:pt x="71" y="179"/>
                      <a:pt x="143" y="227"/>
                    </a:cubicBezTo>
                    <a:cubicBezTo>
                      <a:pt x="214" y="275"/>
                      <a:pt x="321" y="334"/>
                      <a:pt x="440" y="406"/>
                    </a:cubicBezTo>
                    <a:cubicBezTo>
                      <a:pt x="690" y="537"/>
                      <a:pt x="1000" y="691"/>
                      <a:pt x="1238" y="810"/>
                    </a:cubicBezTo>
                    <a:cubicBezTo>
                      <a:pt x="1476" y="918"/>
                      <a:pt x="1798" y="1037"/>
                      <a:pt x="2048" y="1156"/>
                    </a:cubicBezTo>
                    <a:cubicBezTo>
                      <a:pt x="2107" y="1180"/>
                      <a:pt x="2167" y="1215"/>
                      <a:pt x="2214" y="1239"/>
                    </a:cubicBezTo>
                    <a:cubicBezTo>
                      <a:pt x="2262" y="1263"/>
                      <a:pt x="2310" y="1287"/>
                      <a:pt x="2345" y="1299"/>
                    </a:cubicBezTo>
                    <a:cubicBezTo>
                      <a:pt x="2429" y="1346"/>
                      <a:pt x="2476" y="1370"/>
                      <a:pt x="2476" y="1370"/>
                    </a:cubicBezTo>
                    <a:cubicBezTo>
                      <a:pt x="2500" y="1370"/>
                      <a:pt x="2583" y="1251"/>
                      <a:pt x="2572" y="1227"/>
                    </a:cubicBezTo>
                    <a:cubicBezTo>
                      <a:pt x="2572" y="1227"/>
                      <a:pt x="2524" y="1191"/>
                      <a:pt x="2453" y="1144"/>
                    </a:cubicBezTo>
                    <a:cubicBezTo>
                      <a:pt x="2417" y="1108"/>
                      <a:pt x="2381" y="1084"/>
                      <a:pt x="2333" y="1037"/>
                    </a:cubicBezTo>
                    <a:cubicBezTo>
                      <a:pt x="2286" y="1013"/>
                      <a:pt x="2226" y="977"/>
                      <a:pt x="2167" y="930"/>
                    </a:cubicBezTo>
                    <a:cubicBezTo>
                      <a:pt x="1929" y="775"/>
                      <a:pt x="1619" y="620"/>
                      <a:pt x="1369" y="501"/>
                    </a:cubicBezTo>
                    <a:cubicBezTo>
                      <a:pt x="1131" y="394"/>
                      <a:pt x="809" y="275"/>
                      <a:pt x="548" y="179"/>
                    </a:cubicBezTo>
                    <a:cubicBezTo>
                      <a:pt x="417" y="132"/>
                      <a:pt x="309" y="84"/>
                      <a:pt x="238" y="48"/>
                    </a:cubicBezTo>
                    <a:cubicBezTo>
                      <a:pt x="155" y="13"/>
                      <a:pt x="107" y="1"/>
                      <a:pt x="107" y="1"/>
                    </a:cubicBezTo>
                    <a:cubicBezTo>
                      <a:pt x="106" y="0"/>
                      <a:pt x="105" y="0"/>
                      <a:pt x="10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55;p44"/>
              <p:cNvSpPr/>
              <p:nvPr/>
            </p:nvSpPr>
            <p:spPr>
              <a:xfrm>
                <a:off x="7087475" y="2414975"/>
                <a:ext cx="664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074" extrusionOk="0">
                    <a:moveTo>
                      <a:pt x="391" y="1"/>
                    </a:moveTo>
                    <a:cubicBezTo>
                      <a:pt x="311" y="1"/>
                      <a:pt x="238" y="11"/>
                      <a:pt x="179" y="26"/>
                    </a:cubicBezTo>
                    <a:cubicBezTo>
                      <a:pt x="132" y="26"/>
                      <a:pt x="96" y="38"/>
                      <a:pt x="72" y="50"/>
                    </a:cubicBezTo>
                    <a:cubicBezTo>
                      <a:pt x="48" y="50"/>
                      <a:pt x="36" y="61"/>
                      <a:pt x="36" y="61"/>
                    </a:cubicBezTo>
                    <a:cubicBezTo>
                      <a:pt x="1" y="73"/>
                      <a:pt x="48" y="228"/>
                      <a:pt x="72" y="228"/>
                    </a:cubicBezTo>
                    <a:cubicBezTo>
                      <a:pt x="72" y="228"/>
                      <a:pt x="84" y="228"/>
                      <a:pt x="108" y="216"/>
                    </a:cubicBezTo>
                    <a:lnTo>
                      <a:pt x="203" y="216"/>
                    </a:lnTo>
                    <a:cubicBezTo>
                      <a:pt x="275" y="216"/>
                      <a:pt x="394" y="228"/>
                      <a:pt x="513" y="252"/>
                    </a:cubicBezTo>
                    <a:cubicBezTo>
                      <a:pt x="763" y="311"/>
                      <a:pt x="1072" y="442"/>
                      <a:pt x="1310" y="550"/>
                    </a:cubicBezTo>
                    <a:cubicBezTo>
                      <a:pt x="1549" y="657"/>
                      <a:pt x="1870" y="788"/>
                      <a:pt x="2120" y="895"/>
                    </a:cubicBezTo>
                    <a:cubicBezTo>
                      <a:pt x="2370" y="1002"/>
                      <a:pt x="2561" y="1073"/>
                      <a:pt x="2561" y="1073"/>
                    </a:cubicBezTo>
                    <a:cubicBezTo>
                      <a:pt x="2596" y="1073"/>
                      <a:pt x="2656" y="954"/>
                      <a:pt x="2644" y="919"/>
                    </a:cubicBezTo>
                    <a:cubicBezTo>
                      <a:pt x="2644" y="919"/>
                      <a:pt x="2465" y="812"/>
                      <a:pt x="2227" y="669"/>
                    </a:cubicBezTo>
                    <a:cubicBezTo>
                      <a:pt x="2001" y="526"/>
                      <a:pt x="1691" y="347"/>
                      <a:pt x="1441" y="240"/>
                    </a:cubicBezTo>
                    <a:cubicBezTo>
                      <a:pt x="1191" y="133"/>
                      <a:pt x="846" y="26"/>
                      <a:pt x="548" y="14"/>
                    </a:cubicBezTo>
                    <a:cubicBezTo>
                      <a:pt x="494" y="5"/>
                      <a:pt x="441" y="1"/>
                      <a:pt x="39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556;p44"/>
          <p:cNvGrpSpPr/>
          <p:nvPr/>
        </p:nvGrpSpPr>
        <p:grpSpPr>
          <a:xfrm>
            <a:off x="6290390" y="1534808"/>
            <a:ext cx="1900132" cy="1288484"/>
            <a:chOff x="6426144" y="2052182"/>
            <a:chExt cx="1900132" cy="1288484"/>
          </a:xfrm>
        </p:grpSpPr>
        <p:sp>
          <p:nvSpPr>
            <p:cNvPr id="32" name="Google Shape;557;p44"/>
            <p:cNvSpPr/>
            <p:nvPr/>
          </p:nvSpPr>
          <p:spPr>
            <a:xfrm>
              <a:off x="6493263" y="2108199"/>
              <a:ext cx="1702084" cy="1061715"/>
            </a:xfrm>
            <a:custGeom>
              <a:avLst/>
              <a:gdLst/>
              <a:ahLst/>
              <a:cxnLst/>
              <a:rect l="l" t="t" r="r" b="b"/>
              <a:pathLst>
                <a:path w="46674" h="29114" extrusionOk="0">
                  <a:moveTo>
                    <a:pt x="31458" y="1"/>
                  </a:moveTo>
                  <a:cubicBezTo>
                    <a:pt x="31330" y="1"/>
                    <a:pt x="31203" y="2"/>
                    <a:pt x="31076" y="4"/>
                  </a:cubicBezTo>
                  <a:cubicBezTo>
                    <a:pt x="28981" y="28"/>
                    <a:pt x="26909" y="433"/>
                    <a:pt x="24837" y="754"/>
                  </a:cubicBezTo>
                  <a:cubicBezTo>
                    <a:pt x="23873" y="897"/>
                    <a:pt x="22909" y="1016"/>
                    <a:pt x="21932" y="1147"/>
                  </a:cubicBezTo>
                  <a:cubicBezTo>
                    <a:pt x="20606" y="1225"/>
                    <a:pt x="19281" y="1244"/>
                    <a:pt x="17957" y="1244"/>
                  </a:cubicBezTo>
                  <a:cubicBezTo>
                    <a:pt x="16561" y="1244"/>
                    <a:pt x="15166" y="1222"/>
                    <a:pt x="13770" y="1222"/>
                  </a:cubicBezTo>
                  <a:cubicBezTo>
                    <a:pt x="12828" y="1222"/>
                    <a:pt x="11886" y="1232"/>
                    <a:pt x="10943" y="1266"/>
                  </a:cubicBezTo>
                  <a:cubicBezTo>
                    <a:pt x="7859" y="1373"/>
                    <a:pt x="3918" y="2040"/>
                    <a:pt x="1954" y="4695"/>
                  </a:cubicBezTo>
                  <a:cubicBezTo>
                    <a:pt x="1" y="7350"/>
                    <a:pt x="84" y="11196"/>
                    <a:pt x="180" y="14339"/>
                  </a:cubicBezTo>
                  <a:cubicBezTo>
                    <a:pt x="287" y="17637"/>
                    <a:pt x="465" y="20840"/>
                    <a:pt x="2180" y="23769"/>
                  </a:cubicBezTo>
                  <a:cubicBezTo>
                    <a:pt x="4216" y="27269"/>
                    <a:pt x="7645" y="28853"/>
                    <a:pt x="11586" y="29091"/>
                  </a:cubicBezTo>
                  <a:cubicBezTo>
                    <a:pt x="11858" y="29106"/>
                    <a:pt x="12131" y="29113"/>
                    <a:pt x="12404" y="29113"/>
                  </a:cubicBezTo>
                  <a:cubicBezTo>
                    <a:pt x="14258" y="29113"/>
                    <a:pt x="16129" y="28789"/>
                    <a:pt x="17956" y="28519"/>
                  </a:cubicBezTo>
                  <a:cubicBezTo>
                    <a:pt x="20265" y="28174"/>
                    <a:pt x="22575" y="28150"/>
                    <a:pt x="24909" y="28115"/>
                  </a:cubicBezTo>
                  <a:cubicBezTo>
                    <a:pt x="25259" y="28111"/>
                    <a:pt x="25608" y="28109"/>
                    <a:pt x="25957" y="28109"/>
                  </a:cubicBezTo>
                  <a:cubicBezTo>
                    <a:pt x="27759" y="28109"/>
                    <a:pt x="29555" y="28162"/>
                    <a:pt x="31350" y="28281"/>
                  </a:cubicBezTo>
                  <a:cubicBezTo>
                    <a:pt x="32770" y="28376"/>
                    <a:pt x="34160" y="28561"/>
                    <a:pt x="35568" y="28561"/>
                  </a:cubicBezTo>
                  <a:cubicBezTo>
                    <a:pt x="35931" y="28561"/>
                    <a:pt x="36294" y="28549"/>
                    <a:pt x="36660" y="28519"/>
                  </a:cubicBezTo>
                  <a:cubicBezTo>
                    <a:pt x="39982" y="28269"/>
                    <a:pt x="43042" y="26781"/>
                    <a:pt x="44554" y="23674"/>
                  </a:cubicBezTo>
                  <a:cubicBezTo>
                    <a:pt x="46328" y="20006"/>
                    <a:pt x="46673" y="15482"/>
                    <a:pt x="46328" y="11470"/>
                  </a:cubicBezTo>
                  <a:cubicBezTo>
                    <a:pt x="46019" y="7826"/>
                    <a:pt x="44530" y="5005"/>
                    <a:pt x="41542" y="2838"/>
                  </a:cubicBezTo>
                  <a:cubicBezTo>
                    <a:pt x="38718" y="783"/>
                    <a:pt x="34898" y="1"/>
                    <a:pt x="3145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 smtClean="0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Model Predictions</a:t>
              </a:r>
              <a:endParaRPr sz="1600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grpSp>
          <p:nvGrpSpPr>
            <p:cNvPr id="33" name="Google Shape;558;p44"/>
            <p:cNvGrpSpPr/>
            <p:nvPr/>
          </p:nvGrpSpPr>
          <p:grpSpPr>
            <a:xfrm>
              <a:off x="6426144" y="2052182"/>
              <a:ext cx="1900132" cy="1288484"/>
              <a:chOff x="5962925" y="3831725"/>
              <a:chExt cx="1193625" cy="809400"/>
            </a:xfrm>
          </p:grpSpPr>
          <p:sp>
            <p:nvSpPr>
              <p:cNvPr id="34" name="Google Shape;559;p44"/>
              <p:cNvSpPr/>
              <p:nvPr/>
            </p:nvSpPr>
            <p:spPr>
              <a:xfrm>
                <a:off x="5962925" y="3831725"/>
                <a:ext cx="1131125" cy="734000"/>
              </a:xfrm>
              <a:custGeom>
                <a:avLst/>
                <a:gdLst/>
                <a:ahLst/>
                <a:cxnLst/>
                <a:rect l="l" t="t" r="r" b="b"/>
                <a:pathLst>
                  <a:path w="45245" h="29360" extrusionOk="0">
                    <a:moveTo>
                      <a:pt x="32146" y="224"/>
                    </a:moveTo>
                    <a:cubicBezTo>
                      <a:pt x="34551" y="224"/>
                      <a:pt x="36710" y="501"/>
                      <a:pt x="38434" y="1065"/>
                    </a:cubicBezTo>
                    <a:cubicBezTo>
                      <a:pt x="39375" y="1375"/>
                      <a:pt x="40196" y="1756"/>
                      <a:pt x="40863" y="2172"/>
                    </a:cubicBezTo>
                    <a:cubicBezTo>
                      <a:pt x="41030" y="2280"/>
                      <a:pt x="41185" y="2387"/>
                      <a:pt x="41328" y="2482"/>
                    </a:cubicBezTo>
                    <a:cubicBezTo>
                      <a:pt x="41411" y="2542"/>
                      <a:pt x="41482" y="2589"/>
                      <a:pt x="41554" y="2637"/>
                    </a:cubicBezTo>
                    <a:cubicBezTo>
                      <a:pt x="41613" y="2696"/>
                      <a:pt x="41685" y="2744"/>
                      <a:pt x="41756" y="2803"/>
                    </a:cubicBezTo>
                    <a:cubicBezTo>
                      <a:pt x="41875" y="2911"/>
                      <a:pt x="42006" y="3006"/>
                      <a:pt x="42125" y="3101"/>
                    </a:cubicBezTo>
                    <a:cubicBezTo>
                      <a:pt x="42232" y="3208"/>
                      <a:pt x="42340" y="3304"/>
                      <a:pt x="42435" y="3399"/>
                    </a:cubicBezTo>
                    <a:cubicBezTo>
                      <a:pt x="42637" y="3577"/>
                      <a:pt x="42804" y="3768"/>
                      <a:pt x="42935" y="3923"/>
                    </a:cubicBezTo>
                    <a:cubicBezTo>
                      <a:pt x="43006" y="4006"/>
                      <a:pt x="43078" y="4077"/>
                      <a:pt x="43137" y="4137"/>
                    </a:cubicBezTo>
                    <a:cubicBezTo>
                      <a:pt x="43197" y="4208"/>
                      <a:pt x="43233" y="4280"/>
                      <a:pt x="43280" y="4327"/>
                    </a:cubicBezTo>
                    <a:cubicBezTo>
                      <a:pt x="43459" y="4554"/>
                      <a:pt x="43542" y="4673"/>
                      <a:pt x="43542" y="4673"/>
                    </a:cubicBezTo>
                    <a:cubicBezTo>
                      <a:pt x="43649" y="4804"/>
                      <a:pt x="43721" y="4923"/>
                      <a:pt x="43792" y="5018"/>
                    </a:cubicBezTo>
                    <a:cubicBezTo>
                      <a:pt x="43852" y="5125"/>
                      <a:pt x="43923" y="5209"/>
                      <a:pt x="43971" y="5268"/>
                    </a:cubicBezTo>
                    <a:cubicBezTo>
                      <a:pt x="44059" y="5390"/>
                      <a:pt x="44127" y="5450"/>
                      <a:pt x="44146" y="5458"/>
                    </a:cubicBezTo>
                    <a:lnTo>
                      <a:pt x="44146" y="5458"/>
                    </a:lnTo>
                    <a:cubicBezTo>
                      <a:pt x="44142" y="5464"/>
                      <a:pt x="44134" y="5486"/>
                      <a:pt x="44125" y="5518"/>
                    </a:cubicBezTo>
                    <a:cubicBezTo>
                      <a:pt x="44125" y="5554"/>
                      <a:pt x="44114" y="5613"/>
                      <a:pt x="44125" y="5709"/>
                    </a:cubicBezTo>
                    <a:cubicBezTo>
                      <a:pt x="44125" y="5875"/>
                      <a:pt x="44185" y="6113"/>
                      <a:pt x="44233" y="6435"/>
                    </a:cubicBezTo>
                    <a:cubicBezTo>
                      <a:pt x="44233" y="6435"/>
                      <a:pt x="44233" y="6471"/>
                      <a:pt x="44245" y="6542"/>
                    </a:cubicBezTo>
                    <a:cubicBezTo>
                      <a:pt x="44245" y="6578"/>
                      <a:pt x="44256" y="6625"/>
                      <a:pt x="44256" y="6673"/>
                    </a:cubicBezTo>
                    <a:cubicBezTo>
                      <a:pt x="44256" y="6697"/>
                      <a:pt x="44256" y="6733"/>
                      <a:pt x="44256" y="6756"/>
                    </a:cubicBezTo>
                    <a:lnTo>
                      <a:pt x="44256" y="6780"/>
                    </a:lnTo>
                    <a:cubicBezTo>
                      <a:pt x="44256" y="6792"/>
                      <a:pt x="44256" y="6816"/>
                      <a:pt x="44256" y="6816"/>
                    </a:cubicBezTo>
                    <a:cubicBezTo>
                      <a:pt x="44256" y="6840"/>
                      <a:pt x="44268" y="6852"/>
                      <a:pt x="44268" y="6875"/>
                    </a:cubicBezTo>
                    <a:cubicBezTo>
                      <a:pt x="44304" y="7161"/>
                      <a:pt x="44352" y="7578"/>
                      <a:pt x="44411" y="8126"/>
                    </a:cubicBezTo>
                    <a:cubicBezTo>
                      <a:pt x="44542" y="9233"/>
                      <a:pt x="44757" y="10828"/>
                      <a:pt x="44911" y="12817"/>
                    </a:cubicBezTo>
                    <a:cubicBezTo>
                      <a:pt x="44983" y="13817"/>
                      <a:pt x="45042" y="14924"/>
                      <a:pt x="45018" y="16103"/>
                    </a:cubicBezTo>
                    <a:cubicBezTo>
                      <a:pt x="45007" y="17293"/>
                      <a:pt x="44923" y="18567"/>
                      <a:pt x="44685" y="19889"/>
                    </a:cubicBezTo>
                    <a:cubicBezTo>
                      <a:pt x="44566" y="20544"/>
                      <a:pt x="44387" y="21211"/>
                      <a:pt x="44161" y="21889"/>
                    </a:cubicBezTo>
                    <a:cubicBezTo>
                      <a:pt x="43947" y="22556"/>
                      <a:pt x="43637" y="23211"/>
                      <a:pt x="43280" y="23854"/>
                    </a:cubicBezTo>
                    <a:cubicBezTo>
                      <a:pt x="42542" y="25128"/>
                      <a:pt x="41435" y="26247"/>
                      <a:pt x="40054" y="27009"/>
                    </a:cubicBezTo>
                    <a:cubicBezTo>
                      <a:pt x="39375" y="27402"/>
                      <a:pt x="38625" y="27688"/>
                      <a:pt x="37839" y="27890"/>
                    </a:cubicBezTo>
                    <a:cubicBezTo>
                      <a:pt x="37041" y="28092"/>
                      <a:pt x="36232" y="28235"/>
                      <a:pt x="35398" y="28307"/>
                    </a:cubicBezTo>
                    <a:cubicBezTo>
                      <a:pt x="34497" y="28397"/>
                      <a:pt x="33581" y="28428"/>
                      <a:pt x="32656" y="28428"/>
                    </a:cubicBezTo>
                    <a:cubicBezTo>
                      <a:pt x="31870" y="28428"/>
                      <a:pt x="31077" y="28405"/>
                      <a:pt x="30279" y="28378"/>
                    </a:cubicBezTo>
                    <a:cubicBezTo>
                      <a:pt x="29200" y="28341"/>
                      <a:pt x="28097" y="28299"/>
                      <a:pt x="26989" y="28299"/>
                    </a:cubicBezTo>
                    <a:cubicBezTo>
                      <a:pt x="26324" y="28299"/>
                      <a:pt x="25657" y="28314"/>
                      <a:pt x="24992" y="28354"/>
                    </a:cubicBezTo>
                    <a:cubicBezTo>
                      <a:pt x="23218" y="28438"/>
                      <a:pt x="21444" y="28533"/>
                      <a:pt x="19658" y="28616"/>
                    </a:cubicBezTo>
                    <a:cubicBezTo>
                      <a:pt x="17884" y="28700"/>
                      <a:pt x="16110" y="28783"/>
                      <a:pt x="14348" y="28866"/>
                    </a:cubicBezTo>
                    <a:cubicBezTo>
                      <a:pt x="13467" y="28902"/>
                      <a:pt x="12586" y="28950"/>
                      <a:pt x="11717" y="28997"/>
                    </a:cubicBezTo>
                    <a:cubicBezTo>
                      <a:pt x="11502" y="28997"/>
                      <a:pt x="11276" y="29009"/>
                      <a:pt x="11062" y="29021"/>
                    </a:cubicBezTo>
                    <a:cubicBezTo>
                      <a:pt x="10848" y="29021"/>
                      <a:pt x="10633" y="29033"/>
                      <a:pt x="10419" y="29033"/>
                    </a:cubicBezTo>
                    <a:lnTo>
                      <a:pt x="10097" y="29033"/>
                    </a:lnTo>
                    <a:cubicBezTo>
                      <a:pt x="10066" y="29036"/>
                      <a:pt x="10035" y="29038"/>
                      <a:pt x="10003" y="29038"/>
                    </a:cubicBezTo>
                    <a:cubicBezTo>
                      <a:pt x="9927" y="29038"/>
                      <a:pt x="9852" y="29029"/>
                      <a:pt x="9776" y="29021"/>
                    </a:cubicBezTo>
                    <a:cubicBezTo>
                      <a:pt x="9562" y="29009"/>
                      <a:pt x="9347" y="28997"/>
                      <a:pt x="9133" y="28985"/>
                    </a:cubicBezTo>
                    <a:cubicBezTo>
                      <a:pt x="8931" y="28973"/>
                      <a:pt x="8716" y="28938"/>
                      <a:pt x="8514" y="28914"/>
                    </a:cubicBezTo>
                    <a:cubicBezTo>
                      <a:pt x="8300" y="28890"/>
                      <a:pt x="8085" y="28866"/>
                      <a:pt x="7883" y="28819"/>
                    </a:cubicBezTo>
                    <a:cubicBezTo>
                      <a:pt x="7680" y="28771"/>
                      <a:pt x="7478" y="28735"/>
                      <a:pt x="7276" y="28688"/>
                    </a:cubicBezTo>
                    <a:cubicBezTo>
                      <a:pt x="7073" y="28628"/>
                      <a:pt x="6871" y="28569"/>
                      <a:pt x="6668" y="28509"/>
                    </a:cubicBezTo>
                    <a:cubicBezTo>
                      <a:pt x="5883" y="28247"/>
                      <a:pt x="5133" y="27902"/>
                      <a:pt x="4478" y="27426"/>
                    </a:cubicBezTo>
                    <a:cubicBezTo>
                      <a:pt x="3823" y="26961"/>
                      <a:pt x="3251" y="26390"/>
                      <a:pt x="2775" y="25771"/>
                    </a:cubicBezTo>
                    <a:cubicBezTo>
                      <a:pt x="2656" y="25604"/>
                      <a:pt x="2537" y="25449"/>
                      <a:pt x="2430" y="25282"/>
                    </a:cubicBezTo>
                    <a:cubicBezTo>
                      <a:pt x="2323" y="25116"/>
                      <a:pt x="2227" y="24949"/>
                      <a:pt x="2132" y="24782"/>
                    </a:cubicBezTo>
                    <a:lnTo>
                      <a:pt x="2049" y="24663"/>
                    </a:lnTo>
                    <a:lnTo>
                      <a:pt x="1989" y="24532"/>
                    </a:lnTo>
                    <a:lnTo>
                      <a:pt x="1858" y="24270"/>
                    </a:lnTo>
                    <a:lnTo>
                      <a:pt x="1727" y="24008"/>
                    </a:lnTo>
                    <a:cubicBezTo>
                      <a:pt x="1692" y="23925"/>
                      <a:pt x="1656" y="23842"/>
                      <a:pt x="1620" y="23747"/>
                    </a:cubicBezTo>
                    <a:cubicBezTo>
                      <a:pt x="1311" y="23044"/>
                      <a:pt x="1084" y="22294"/>
                      <a:pt x="894" y="21520"/>
                    </a:cubicBezTo>
                    <a:cubicBezTo>
                      <a:pt x="703" y="20746"/>
                      <a:pt x="596" y="19948"/>
                      <a:pt x="501" y="19139"/>
                    </a:cubicBezTo>
                    <a:cubicBezTo>
                      <a:pt x="334" y="17508"/>
                      <a:pt x="334" y="15817"/>
                      <a:pt x="430" y="14103"/>
                    </a:cubicBezTo>
                    <a:cubicBezTo>
                      <a:pt x="537" y="12388"/>
                      <a:pt x="727" y="10662"/>
                      <a:pt x="989" y="8923"/>
                    </a:cubicBezTo>
                    <a:lnTo>
                      <a:pt x="1108" y="8280"/>
                    </a:lnTo>
                    <a:cubicBezTo>
                      <a:pt x="1144" y="8066"/>
                      <a:pt x="1203" y="7852"/>
                      <a:pt x="1251" y="7637"/>
                    </a:cubicBezTo>
                    <a:cubicBezTo>
                      <a:pt x="1275" y="7530"/>
                      <a:pt x="1299" y="7423"/>
                      <a:pt x="1334" y="7316"/>
                    </a:cubicBezTo>
                    <a:lnTo>
                      <a:pt x="1430" y="7006"/>
                    </a:lnTo>
                    <a:cubicBezTo>
                      <a:pt x="1489" y="6792"/>
                      <a:pt x="1549" y="6578"/>
                      <a:pt x="1632" y="6387"/>
                    </a:cubicBezTo>
                    <a:cubicBezTo>
                      <a:pt x="1930" y="5566"/>
                      <a:pt x="2335" y="4780"/>
                      <a:pt x="2882" y="4089"/>
                    </a:cubicBezTo>
                    <a:cubicBezTo>
                      <a:pt x="3418" y="3399"/>
                      <a:pt x="4097" y="2827"/>
                      <a:pt x="4847" y="2399"/>
                    </a:cubicBezTo>
                    <a:cubicBezTo>
                      <a:pt x="5609" y="1958"/>
                      <a:pt x="6442" y="1660"/>
                      <a:pt x="7288" y="1458"/>
                    </a:cubicBezTo>
                    <a:cubicBezTo>
                      <a:pt x="9002" y="1053"/>
                      <a:pt x="10764" y="994"/>
                      <a:pt x="12502" y="994"/>
                    </a:cubicBezTo>
                    <a:cubicBezTo>
                      <a:pt x="14241" y="994"/>
                      <a:pt x="15955" y="1077"/>
                      <a:pt x="17634" y="1089"/>
                    </a:cubicBezTo>
                    <a:cubicBezTo>
                      <a:pt x="18479" y="1089"/>
                      <a:pt x="19313" y="1089"/>
                      <a:pt x="20134" y="1029"/>
                    </a:cubicBezTo>
                    <a:cubicBezTo>
                      <a:pt x="20956" y="982"/>
                      <a:pt x="21766" y="922"/>
                      <a:pt x="22563" y="851"/>
                    </a:cubicBezTo>
                    <a:cubicBezTo>
                      <a:pt x="24159" y="720"/>
                      <a:pt x="25695" y="565"/>
                      <a:pt x="27183" y="446"/>
                    </a:cubicBezTo>
                    <a:cubicBezTo>
                      <a:pt x="28659" y="327"/>
                      <a:pt x="30088" y="244"/>
                      <a:pt x="31433" y="232"/>
                    </a:cubicBezTo>
                    <a:cubicBezTo>
                      <a:pt x="31673" y="226"/>
                      <a:pt x="31911" y="224"/>
                      <a:pt x="32146" y="224"/>
                    </a:cubicBezTo>
                    <a:close/>
                    <a:moveTo>
                      <a:pt x="32008" y="0"/>
                    </a:moveTo>
                    <a:cubicBezTo>
                      <a:pt x="31818" y="0"/>
                      <a:pt x="31626" y="2"/>
                      <a:pt x="31433" y="6"/>
                    </a:cubicBezTo>
                    <a:cubicBezTo>
                      <a:pt x="30076" y="17"/>
                      <a:pt x="28647" y="101"/>
                      <a:pt x="27159" y="208"/>
                    </a:cubicBezTo>
                    <a:cubicBezTo>
                      <a:pt x="25683" y="327"/>
                      <a:pt x="24135" y="470"/>
                      <a:pt x="22539" y="601"/>
                    </a:cubicBezTo>
                    <a:cubicBezTo>
                      <a:pt x="21754" y="672"/>
                      <a:pt x="20944" y="732"/>
                      <a:pt x="20122" y="779"/>
                    </a:cubicBezTo>
                    <a:cubicBezTo>
                      <a:pt x="19575" y="811"/>
                      <a:pt x="19027" y="822"/>
                      <a:pt x="18472" y="822"/>
                    </a:cubicBezTo>
                    <a:cubicBezTo>
                      <a:pt x="18195" y="822"/>
                      <a:pt x="17916" y="819"/>
                      <a:pt x="17634" y="815"/>
                    </a:cubicBezTo>
                    <a:cubicBezTo>
                      <a:pt x="15955" y="803"/>
                      <a:pt x="14241" y="720"/>
                      <a:pt x="12502" y="708"/>
                    </a:cubicBezTo>
                    <a:cubicBezTo>
                      <a:pt x="10764" y="708"/>
                      <a:pt x="8966" y="756"/>
                      <a:pt x="7216" y="1160"/>
                    </a:cubicBezTo>
                    <a:cubicBezTo>
                      <a:pt x="6347" y="1375"/>
                      <a:pt x="5490" y="1684"/>
                      <a:pt x="4704" y="2137"/>
                    </a:cubicBezTo>
                    <a:cubicBezTo>
                      <a:pt x="3906" y="2577"/>
                      <a:pt x="3204" y="3184"/>
                      <a:pt x="2644" y="3899"/>
                    </a:cubicBezTo>
                    <a:cubicBezTo>
                      <a:pt x="2073" y="4613"/>
                      <a:pt x="1656" y="5423"/>
                      <a:pt x="1346" y="6268"/>
                    </a:cubicBezTo>
                    <a:cubicBezTo>
                      <a:pt x="1251" y="6483"/>
                      <a:pt x="1192" y="6697"/>
                      <a:pt x="1132" y="6911"/>
                    </a:cubicBezTo>
                    <a:lnTo>
                      <a:pt x="1025" y="7233"/>
                    </a:lnTo>
                    <a:cubicBezTo>
                      <a:pt x="1001" y="7340"/>
                      <a:pt x="977" y="7447"/>
                      <a:pt x="942" y="7554"/>
                    </a:cubicBezTo>
                    <a:cubicBezTo>
                      <a:pt x="894" y="7780"/>
                      <a:pt x="834" y="7995"/>
                      <a:pt x="799" y="8209"/>
                    </a:cubicBezTo>
                    <a:lnTo>
                      <a:pt x="680" y="8876"/>
                    </a:lnTo>
                    <a:cubicBezTo>
                      <a:pt x="406" y="10614"/>
                      <a:pt x="215" y="12364"/>
                      <a:pt x="108" y="14079"/>
                    </a:cubicBezTo>
                    <a:cubicBezTo>
                      <a:pt x="1" y="15805"/>
                      <a:pt x="1" y="17508"/>
                      <a:pt x="180" y="19163"/>
                    </a:cubicBezTo>
                    <a:cubicBezTo>
                      <a:pt x="263" y="19996"/>
                      <a:pt x="382" y="20806"/>
                      <a:pt x="572" y="21592"/>
                    </a:cubicBezTo>
                    <a:cubicBezTo>
                      <a:pt x="763" y="22389"/>
                      <a:pt x="989" y="23151"/>
                      <a:pt x="1311" y="23878"/>
                    </a:cubicBezTo>
                    <a:cubicBezTo>
                      <a:pt x="1346" y="23973"/>
                      <a:pt x="1382" y="24056"/>
                      <a:pt x="1430" y="24151"/>
                    </a:cubicBezTo>
                    <a:lnTo>
                      <a:pt x="1561" y="24413"/>
                    </a:lnTo>
                    <a:lnTo>
                      <a:pt x="1692" y="24687"/>
                    </a:lnTo>
                    <a:lnTo>
                      <a:pt x="1763" y="24818"/>
                    </a:lnTo>
                    <a:lnTo>
                      <a:pt x="1834" y="24949"/>
                    </a:lnTo>
                    <a:cubicBezTo>
                      <a:pt x="1942" y="25128"/>
                      <a:pt x="2049" y="25294"/>
                      <a:pt x="2156" y="25473"/>
                    </a:cubicBezTo>
                    <a:cubicBezTo>
                      <a:pt x="2263" y="25640"/>
                      <a:pt x="2382" y="25794"/>
                      <a:pt x="2501" y="25961"/>
                    </a:cubicBezTo>
                    <a:cubicBezTo>
                      <a:pt x="3001" y="26616"/>
                      <a:pt x="3609" y="27211"/>
                      <a:pt x="4287" y="27699"/>
                    </a:cubicBezTo>
                    <a:cubicBezTo>
                      <a:pt x="4978" y="28188"/>
                      <a:pt x="5764" y="28545"/>
                      <a:pt x="6573" y="28819"/>
                    </a:cubicBezTo>
                    <a:cubicBezTo>
                      <a:pt x="6776" y="28878"/>
                      <a:pt x="6978" y="28950"/>
                      <a:pt x="7192" y="29009"/>
                    </a:cubicBezTo>
                    <a:cubicBezTo>
                      <a:pt x="7395" y="29045"/>
                      <a:pt x="7609" y="29092"/>
                      <a:pt x="7823" y="29140"/>
                    </a:cubicBezTo>
                    <a:cubicBezTo>
                      <a:pt x="8038" y="29188"/>
                      <a:pt x="8252" y="29212"/>
                      <a:pt x="8466" y="29235"/>
                    </a:cubicBezTo>
                    <a:cubicBezTo>
                      <a:pt x="8681" y="29259"/>
                      <a:pt x="8895" y="29307"/>
                      <a:pt x="9109" y="29319"/>
                    </a:cubicBezTo>
                    <a:cubicBezTo>
                      <a:pt x="9335" y="29331"/>
                      <a:pt x="9550" y="29331"/>
                      <a:pt x="9764" y="29342"/>
                    </a:cubicBezTo>
                    <a:cubicBezTo>
                      <a:pt x="9840" y="29351"/>
                      <a:pt x="9916" y="29359"/>
                      <a:pt x="9996" y="29359"/>
                    </a:cubicBezTo>
                    <a:cubicBezTo>
                      <a:pt x="10029" y="29359"/>
                      <a:pt x="10063" y="29358"/>
                      <a:pt x="10097" y="29354"/>
                    </a:cubicBezTo>
                    <a:lnTo>
                      <a:pt x="10419" y="29354"/>
                    </a:lnTo>
                    <a:cubicBezTo>
                      <a:pt x="10633" y="29354"/>
                      <a:pt x="10859" y="29342"/>
                      <a:pt x="11074" y="29342"/>
                    </a:cubicBezTo>
                    <a:cubicBezTo>
                      <a:pt x="11300" y="29331"/>
                      <a:pt x="11514" y="29319"/>
                      <a:pt x="11729" y="29307"/>
                    </a:cubicBezTo>
                    <a:cubicBezTo>
                      <a:pt x="12598" y="29271"/>
                      <a:pt x="13479" y="29223"/>
                      <a:pt x="14360" y="29176"/>
                    </a:cubicBezTo>
                    <a:cubicBezTo>
                      <a:pt x="16122" y="29092"/>
                      <a:pt x="17896" y="29009"/>
                      <a:pt x="19682" y="28914"/>
                    </a:cubicBezTo>
                    <a:cubicBezTo>
                      <a:pt x="21456" y="28831"/>
                      <a:pt x="23242" y="28735"/>
                      <a:pt x="25004" y="28652"/>
                    </a:cubicBezTo>
                    <a:cubicBezTo>
                      <a:pt x="25718" y="28609"/>
                      <a:pt x="26428" y="28593"/>
                      <a:pt x="27136" y="28593"/>
                    </a:cubicBezTo>
                    <a:cubicBezTo>
                      <a:pt x="28187" y="28593"/>
                      <a:pt x="29233" y="28628"/>
                      <a:pt x="30279" y="28664"/>
                    </a:cubicBezTo>
                    <a:cubicBezTo>
                      <a:pt x="31046" y="28685"/>
                      <a:pt x="31811" y="28704"/>
                      <a:pt x="32570" y="28704"/>
                    </a:cubicBezTo>
                    <a:cubicBezTo>
                      <a:pt x="33532" y="28704"/>
                      <a:pt x="34484" y="28674"/>
                      <a:pt x="35422" y="28580"/>
                    </a:cubicBezTo>
                    <a:cubicBezTo>
                      <a:pt x="36267" y="28497"/>
                      <a:pt x="37101" y="28342"/>
                      <a:pt x="37899" y="28140"/>
                    </a:cubicBezTo>
                    <a:cubicBezTo>
                      <a:pt x="38708" y="27926"/>
                      <a:pt x="39470" y="27628"/>
                      <a:pt x="40185" y="27235"/>
                    </a:cubicBezTo>
                    <a:cubicBezTo>
                      <a:pt x="41589" y="26437"/>
                      <a:pt x="42732" y="25282"/>
                      <a:pt x="43483" y="23973"/>
                    </a:cubicBezTo>
                    <a:cubicBezTo>
                      <a:pt x="43852" y="23318"/>
                      <a:pt x="44161" y="22639"/>
                      <a:pt x="44387" y="21961"/>
                    </a:cubicBezTo>
                    <a:cubicBezTo>
                      <a:pt x="44602" y="21270"/>
                      <a:pt x="44780" y="20591"/>
                      <a:pt x="44899" y="19925"/>
                    </a:cubicBezTo>
                    <a:cubicBezTo>
                      <a:pt x="45149" y="18591"/>
                      <a:pt x="45221" y="17305"/>
                      <a:pt x="45233" y="16103"/>
                    </a:cubicBezTo>
                    <a:cubicBezTo>
                      <a:pt x="45245" y="14912"/>
                      <a:pt x="45185" y="13805"/>
                      <a:pt x="45102" y="12805"/>
                    </a:cubicBezTo>
                    <a:cubicBezTo>
                      <a:pt x="44947" y="10804"/>
                      <a:pt x="44733" y="9209"/>
                      <a:pt x="44590" y="8114"/>
                    </a:cubicBezTo>
                    <a:cubicBezTo>
                      <a:pt x="44530" y="7566"/>
                      <a:pt x="44471" y="7137"/>
                      <a:pt x="44435" y="6852"/>
                    </a:cubicBezTo>
                    <a:cubicBezTo>
                      <a:pt x="44435" y="6828"/>
                      <a:pt x="44435" y="6816"/>
                      <a:pt x="44435" y="6792"/>
                    </a:cubicBezTo>
                    <a:cubicBezTo>
                      <a:pt x="44435" y="6792"/>
                      <a:pt x="44435" y="6780"/>
                      <a:pt x="44435" y="6780"/>
                    </a:cubicBezTo>
                    <a:lnTo>
                      <a:pt x="44435" y="6756"/>
                    </a:lnTo>
                    <a:cubicBezTo>
                      <a:pt x="44423" y="6721"/>
                      <a:pt x="44423" y="6697"/>
                      <a:pt x="44423" y="6661"/>
                    </a:cubicBezTo>
                    <a:cubicBezTo>
                      <a:pt x="44423" y="6613"/>
                      <a:pt x="44423" y="6566"/>
                      <a:pt x="44411" y="6518"/>
                    </a:cubicBezTo>
                    <a:cubicBezTo>
                      <a:pt x="44411" y="6447"/>
                      <a:pt x="44399" y="6411"/>
                      <a:pt x="44399" y="6411"/>
                    </a:cubicBezTo>
                    <a:cubicBezTo>
                      <a:pt x="44352" y="6078"/>
                      <a:pt x="44268" y="5851"/>
                      <a:pt x="44233" y="5697"/>
                    </a:cubicBezTo>
                    <a:cubicBezTo>
                      <a:pt x="44209" y="5613"/>
                      <a:pt x="44197" y="5554"/>
                      <a:pt x="44185" y="5518"/>
                    </a:cubicBezTo>
                    <a:cubicBezTo>
                      <a:pt x="44173" y="5470"/>
                      <a:pt x="44161" y="5459"/>
                      <a:pt x="44149" y="5459"/>
                    </a:cubicBezTo>
                    <a:cubicBezTo>
                      <a:pt x="44173" y="5447"/>
                      <a:pt x="44149" y="5363"/>
                      <a:pt x="44078" y="5220"/>
                    </a:cubicBezTo>
                    <a:cubicBezTo>
                      <a:pt x="44042" y="5149"/>
                      <a:pt x="43983" y="5054"/>
                      <a:pt x="43923" y="4947"/>
                    </a:cubicBezTo>
                    <a:cubicBezTo>
                      <a:pt x="43864" y="4839"/>
                      <a:pt x="43792" y="4708"/>
                      <a:pt x="43685" y="4578"/>
                    </a:cubicBezTo>
                    <a:cubicBezTo>
                      <a:pt x="43685" y="4578"/>
                      <a:pt x="43590" y="4458"/>
                      <a:pt x="43423" y="4220"/>
                    </a:cubicBezTo>
                    <a:cubicBezTo>
                      <a:pt x="43375" y="4161"/>
                      <a:pt x="43328" y="4101"/>
                      <a:pt x="43268" y="4030"/>
                    </a:cubicBezTo>
                    <a:cubicBezTo>
                      <a:pt x="43209" y="3958"/>
                      <a:pt x="43137" y="3887"/>
                      <a:pt x="43066" y="3804"/>
                    </a:cubicBezTo>
                    <a:cubicBezTo>
                      <a:pt x="42923" y="3649"/>
                      <a:pt x="42768" y="3458"/>
                      <a:pt x="42566" y="3268"/>
                    </a:cubicBezTo>
                    <a:cubicBezTo>
                      <a:pt x="42459" y="3173"/>
                      <a:pt x="42351" y="3077"/>
                      <a:pt x="42244" y="2970"/>
                    </a:cubicBezTo>
                    <a:cubicBezTo>
                      <a:pt x="42125" y="2863"/>
                      <a:pt x="41994" y="2768"/>
                      <a:pt x="41863" y="2661"/>
                    </a:cubicBezTo>
                    <a:cubicBezTo>
                      <a:pt x="41792" y="2601"/>
                      <a:pt x="41732" y="2553"/>
                      <a:pt x="41661" y="2494"/>
                    </a:cubicBezTo>
                    <a:cubicBezTo>
                      <a:pt x="41589" y="2434"/>
                      <a:pt x="41518" y="2387"/>
                      <a:pt x="41435" y="2339"/>
                    </a:cubicBezTo>
                    <a:cubicBezTo>
                      <a:pt x="41280" y="2232"/>
                      <a:pt x="41125" y="2113"/>
                      <a:pt x="40958" y="2018"/>
                    </a:cubicBezTo>
                    <a:cubicBezTo>
                      <a:pt x="40280" y="1589"/>
                      <a:pt x="39458" y="1196"/>
                      <a:pt x="38494" y="875"/>
                    </a:cubicBezTo>
                    <a:cubicBezTo>
                      <a:pt x="36703" y="289"/>
                      <a:pt x="34480" y="0"/>
                      <a:pt x="3200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60;p44"/>
              <p:cNvSpPr/>
              <p:nvPr/>
            </p:nvSpPr>
            <p:spPr>
              <a:xfrm>
                <a:off x="6044375" y="3916475"/>
                <a:ext cx="1112175" cy="724650"/>
              </a:xfrm>
              <a:custGeom>
                <a:avLst/>
                <a:gdLst/>
                <a:ahLst/>
                <a:cxnLst/>
                <a:rect l="l" t="t" r="r" b="b"/>
                <a:pathLst>
                  <a:path w="44487" h="28986" extrusionOk="0">
                    <a:moveTo>
                      <a:pt x="39348" y="1"/>
                    </a:moveTo>
                    <a:cubicBezTo>
                      <a:pt x="39330" y="1"/>
                      <a:pt x="39320" y="4"/>
                      <a:pt x="39320" y="9"/>
                    </a:cubicBezTo>
                    <a:cubicBezTo>
                      <a:pt x="39308" y="33"/>
                      <a:pt x="39332" y="68"/>
                      <a:pt x="39403" y="128"/>
                    </a:cubicBezTo>
                    <a:cubicBezTo>
                      <a:pt x="39474" y="187"/>
                      <a:pt x="39594" y="247"/>
                      <a:pt x="39736" y="354"/>
                    </a:cubicBezTo>
                    <a:cubicBezTo>
                      <a:pt x="39736" y="354"/>
                      <a:pt x="39808" y="402"/>
                      <a:pt x="39939" y="485"/>
                    </a:cubicBezTo>
                    <a:cubicBezTo>
                      <a:pt x="40058" y="580"/>
                      <a:pt x="40248" y="711"/>
                      <a:pt x="40463" y="926"/>
                    </a:cubicBezTo>
                    <a:cubicBezTo>
                      <a:pt x="40903" y="1330"/>
                      <a:pt x="41475" y="1997"/>
                      <a:pt x="42022" y="2950"/>
                    </a:cubicBezTo>
                    <a:cubicBezTo>
                      <a:pt x="42558" y="3902"/>
                      <a:pt x="43070" y="5128"/>
                      <a:pt x="43475" y="6545"/>
                    </a:cubicBezTo>
                    <a:cubicBezTo>
                      <a:pt x="43677" y="7260"/>
                      <a:pt x="43844" y="8022"/>
                      <a:pt x="43987" y="8819"/>
                    </a:cubicBezTo>
                    <a:cubicBezTo>
                      <a:pt x="44118" y="9629"/>
                      <a:pt x="44225" y="10474"/>
                      <a:pt x="44237" y="11344"/>
                    </a:cubicBezTo>
                    <a:cubicBezTo>
                      <a:pt x="44237" y="11558"/>
                      <a:pt x="44237" y="11772"/>
                      <a:pt x="44225" y="11986"/>
                    </a:cubicBezTo>
                    <a:cubicBezTo>
                      <a:pt x="44201" y="12213"/>
                      <a:pt x="44189" y="12439"/>
                      <a:pt x="44166" y="12665"/>
                    </a:cubicBezTo>
                    <a:cubicBezTo>
                      <a:pt x="44142" y="13118"/>
                      <a:pt x="44106" y="13570"/>
                      <a:pt x="44082" y="14034"/>
                    </a:cubicBezTo>
                    <a:cubicBezTo>
                      <a:pt x="44023" y="14951"/>
                      <a:pt x="43963" y="15892"/>
                      <a:pt x="43880" y="16844"/>
                    </a:cubicBezTo>
                    <a:cubicBezTo>
                      <a:pt x="43701" y="18737"/>
                      <a:pt x="43415" y="20690"/>
                      <a:pt x="42701" y="22500"/>
                    </a:cubicBezTo>
                    <a:cubicBezTo>
                      <a:pt x="42522" y="22952"/>
                      <a:pt x="42308" y="23381"/>
                      <a:pt x="42082" y="23797"/>
                    </a:cubicBezTo>
                    <a:cubicBezTo>
                      <a:pt x="41832" y="24214"/>
                      <a:pt x="41558" y="24607"/>
                      <a:pt x="41260" y="24976"/>
                    </a:cubicBezTo>
                    <a:cubicBezTo>
                      <a:pt x="40951" y="25345"/>
                      <a:pt x="40617" y="25667"/>
                      <a:pt x="40248" y="25964"/>
                    </a:cubicBezTo>
                    <a:cubicBezTo>
                      <a:pt x="39891" y="26262"/>
                      <a:pt x="39486" y="26488"/>
                      <a:pt x="39070" y="26703"/>
                    </a:cubicBezTo>
                    <a:cubicBezTo>
                      <a:pt x="38236" y="27119"/>
                      <a:pt x="37355" y="27381"/>
                      <a:pt x="36474" y="27572"/>
                    </a:cubicBezTo>
                    <a:cubicBezTo>
                      <a:pt x="35593" y="27762"/>
                      <a:pt x="34724" y="27869"/>
                      <a:pt x="33879" y="27941"/>
                    </a:cubicBezTo>
                    <a:cubicBezTo>
                      <a:pt x="32667" y="28034"/>
                      <a:pt x="31396" y="28055"/>
                      <a:pt x="30082" y="28055"/>
                    </a:cubicBezTo>
                    <a:cubicBezTo>
                      <a:pt x="29548" y="28055"/>
                      <a:pt x="29008" y="28051"/>
                      <a:pt x="28461" y="28048"/>
                    </a:cubicBezTo>
                    <a:cubicBezTo>
                      <a:pt x="27521" y="28048"/>
                      <a:pt x="26556" y="28048"/>
                      <a:pt x="25580" y="28096"/>
                    </a:cubicBezTo>
                    <a:cubicBezTo>
                      <a:pt x="25092" y="28119"/>
                      <a:pt x="24615" y="28131"/>
                      <a:pt x="24127" y="28155"/>
                    </a:cubicBezTo>
                    <a:cubicBezTo>
                      <a:pt x="23639" y="28167"/>
                      <a:pt x="23151" y="28179"/>
                      <a:pt x="22663" y="28191"/>
                    </a:cubicBezTo>
                    <a:cubicBezTo>
                      <a:pt x="20698" y="28238"/>
                      <a:pt x="18734" y="28286"/>
                      <a:pt x="16817" y="28381"/>
                    </a:cubicBezTo>
                    <a:cubicBezTo>
                      <a:pt x="16341" y="28405"/>
                      <a:pt x="15864" y="28417"/>
                      <a:pt x="15400" y="28465"/>
                    </a:cubicBezTo>
                    <a:cubicBezTo>
                      <a:pt x="14924" y="28500"/>
                      <a:pt x="14459" y="28512"/>
                      <a:pt x="13995" y="28572"/>
                    </a:cubicBezTo>
                    <a:cubicBezTo>
                      <a:pt x="13531" y="28608"/>
                      <a:pt x="13078" y="28655"/>
                      <a:pt x="12626" y="28691"/>
                    </a:cubicBezTo>
                    <a:cubicBezTo>
                      <a:pt x="12412" y="28703"/>
                      <a:pt x="12185" y="28715"/>
                      <a:pt x="11971" y="28727"/>
                    </a:cubicBezTo>
                    <a:cubicBezTo>
                      <a:pt x="11931" y="28731"/>
                      <a:pt x="11893" y="28732"/>
                      <a:pt x="11855" y="28732"/>
                    </a:cubicBezTo>
                    <a:cubicBezTo>
                      <a:pt x="11781" y="28732"/>
                      <a:pt x="11709" y="28727"/>
                      <a:pt x="11638" y="28727"/>
                    </a:cubicBezTo>
                    <a:cubicBezTo>
                      <a:pt x="11530" y="28727"/>
                      <a:pt x="11423" y="28727"/>
                      <a:pt x="11316" y="28715"/>
                    </a:cubicBezTo>
                    <a:cubicBezTo>
                      <a:pt x="11197" y="28715"/>
                      <a:pt x="11090" y="28715"/>
                      <a:pt x="10983" y="28703"/>
                    </a:cubicBezTo>
                    <a:cubicBezTo>
                      <a:pt x="10876" y="28703"/>
                      <a:pt x="10768" y="28691"/>
                      <a:pt x="10661" y="28679"/>
                    </a:cubicBezTo>
                    <a:cubicBezTo>
                      <a:pt x="10447" y="28655"/>
                      <a:pt x="10245" y="28643"/>
                      <a:pt x="10030" y="28608"/>
                    </a:cubicBezTo>
                    <a:cubicBezTo>
                      <a:pt x="9828" y="28572"/>
                      <a:pt x="9614" y="28536"/>
                      <a:pt x="9411" y="28500"/>
                    </a:cubicBezTo>
                    <a:cubicBezTo>
                      <a:pt x="9209" y="28477"/>
                      <a:pt x="9018" y="28417"/>
                      <a:pt x="8816" y="28369"/>
                    </a:cubicBezTo>
                    <a:cubicBezTo>
                      <a:pt x="8423" y="28286"/>
                      <a:pt x="8042" y="28167"/>
                      <a:pt x="7673" y="28060"/>
                    </a:cubicBezTo>
                    <a:cubicBezTo>
                      <a:pt x="7482" y="28000"/>
                      <a:pt x="7304" y="27929"/>
                      <a:pt x="7125" y="27869"/>
                    </a:cubicBezTo>
                    <a:cubicBezTo>
                      <a:pt x="6947" y="27798"/>
                      <a:pt x="6768" y="27738"/>
                      <a:pt x="6601" y="27667"/>
                    </a:cubicBezTo>
                    <a:cubicBezTo>
                      <a:pt x="5232" y="27107"/>
                      <a:pt x="4089" y="26453"/>
                      <a:pt x="3184" y="25833"/>
                    </a:cubicBezTo>
                    <a:cubicBezTo>
                      <a:pt x="2958" y="25679"/>
                      <a:pt x="2732" y="25524"/>
                      <a:pt x="2541" y="25381"/>
                    </a:cubicBezTo>
                    <a:cubicBezTo>
                      <a:pt x="2351" y="25226"/>
                      <a:pt x="2160" y="25095"/>
                      <a:pt x="1994" y="24952"/>
                    </a:cubicBezTo>
                    <a:cubicBezTo>
                      <a:pt x="1660" y="24667"/>
                      <a:pt x="1374" y="24440"/>
                      <a:pt x="1160" y="24226"/>
                    </a:cubicBezTo>
                    <a:cubicBezTo>
                      <a:pt x="708" y="23821"/>
                      <a:pt x="481" y="23583"/>
                      <a:pt x="481" y="23583"/>
                    </a:cubicBezTo>
                    <a:cubicBezTo>
                      <a:pt x="256" y="23357"/>
                      <a:pt x="108" y="23251"/>
                      <a:pt x="59" y="23251"/>
                    </a:cubicBezTo>
                    <a:cubicBezTo>
                      <a:pt x="0" y="23251"/>
                      <a:pt x="88" y="23408"/>
                      <a:pt x="362" y="23702"/>
                    </a:cubicBezTo>
                    <a:cubicBezTo>
                      <a:pt x="362" y="23702"/>
                      <a:pt x="589" y="23952"/>
                      <a:pt x="1029" y="24357"/>
                    </a:cubicBezTo>
                    <a:cubicBezTo>
                      <a:pt x="1255" y="24571"/>
                      <a:pt x="1541" y="24809"/>
                      <a:pt x="1875" y="25095"/>
                    </a:cubicBezTo>
                    <a:cubicBezTo>
                      <a:pt x="2041" y="25238"/>
                      <a:pt x="2232" y="25381"/>
                      <a:pt x="2434" y="25524"/>
                    </a:cubicBezTo>
                    <a:cubicBezTo>
                      <a:pt x="2625" y="25679"/>
                      <a:pt x="2839" y="25833"/>
                      <a:pt x="3065" y="25988"/>
                    </a:cubicBezTo>
                    <a:cubicBezTo>
                      <a:pt x="3982" y="26619"/>
                      <a:pt x="5137" y="27298"/>
                      <a:pt x="6518" y="27869"/>
                    </a:cubicBezTo>
                    <a:cubicBezTo>
                      <a:pt x="6685" y="27953"/>
                      <a:pt x="6863" y="28012"/>
                      <a:pt x="7042" y="28072"/>
                    </a:cubicBezTo>
                    <a:cubicBezTo>
                      <a:pt x="7232" y="28143"/>
                      <a:pt x="7411" y="28215"/>
                      <a:pt x="7601" y="28274"/>
                    </a:cubicBezTo>
                    <a:cubicBezTo>
                      <a:pt x="7971" y="28381"/>
                      <a:pt x="8352" y="28512"/>
                      <a:pt x="8756" y="28596"/>
                    </a:cubicBezTo>
                    <a:cubicBezTo>
                      <a:pt x="8959" y="28643"/>
                      <a:pt x="9161" y="28703"/>
                      <a:pt x="9364" y="28739"/>
                    </a:cubicBezTo>
                    <a:cubicBezTo>
                      <a:pt x="9578" y="28774"/>
                      <a:pt x="9780" y="28810"/>
                      <a:pt x="9995" y="28846"/>
                    </a:cubicBezTo>
                    <a:cubicBezTo>
                      <a:pt x="10209" y="28881"/>
                      <a:pt x="10423" y="28893"/>
                      <a:pt x="10638" y="28917"/>
                    </a:cubicBezTo>
                    <a:cubicBezTo>
                      <a:pt x="10745" y="28929"/>
                      <a:pt x="10864" y="28941"/>
                      <a:pt x="10971" y="28953"/>
                    </a:cubicBezTo>
                    <a:cubicBezTo>
                      <a:pt x="11078" y="28965"/>
                      <a:pt x="11185" y="28965"/>
                      <a:pt x="11304" y="28965"/>
                    </a:cubicBezTo>
                    <a:cubicBezTo>
                      <a:pt x="11411" y="28977"/>
                      <a:pt x="11519" y="28977"/>
                      <a:pt x="11638" y="28977"/>
                    </a:cubicBezTo>
                    <a:cubicBezTo>
                      <a:pt x="11691" y="28983"/>
                      <a:pt x="11745" y="28986"/>
                      <a:pt x="11800" y="28986"/>
                    </a:cubicBezTo>
                    <a:cubicBezTo>
                      <a:pt x="11855" y="28986"/>
                      <a:pt x="11911" y="28983"/>
                      <a:pt x="11971" y="28977"/>
                    </a:cubicBezTo>
                    <a:cubicBezTo>
                      <a:pt x="12197" y="28977"/>
                      <a:pt x="12423" y="28965"/>
                      <a:pt x="12650" y="28953"/>
                    </a:cubicBezTo>
                    <a:cubicBezTo>
                      <a:pt x="13102" y="28917"/>
                      <a:pt x="13555" y="28869"/>
                      <a:pt x="14019" y="28834"/>
                    </a:cubicBezTo>
                    <a:cubicBezTo>
                      <a:pt x="14471" y="28786"/>
                      <a:pt x="14948" y="28762"/>
                      <a:pt x="15412" y="28727"/>
                    </a:cubicBezTo>
                    <a:cubicBezTo>
                      <a:pt x="15876" y="28703"/>
                      <a:pt x="16353" y="28679"/>
                      <a:pt x="16829" y="28655"/>
                    </a:cubicBezTo>
                    <a:cubicBezTo>
                      <a:pt x="18746" y="28572"/>
                      <a:pt x="20710" y="28536"/>
                      <a:pt x="22663" y="28500"/>
                    </a:cubicBezTo>
                    <a:cubicBezTo>
                      <a:pt x="23151" y="28488"/>
                      <a:pt x="23639" y="28477"/>
                      <a:pt x="24127" y="28465"/>
                    </a:cubicBezTo>
                    <a:cubicBezTo>
                      <a:pt x="24615" y="28453"/>
                      <a:pt x="25104" y="28429"/>
                      <a:pt x="25592" y="28417"/>
                    </a:cubicBezTo>
                    <a:cubicBezTo>
                      <a:pt x="26556" y="28369"/>
                      <a:pt x="27521" y="28369"/>
                      <a:pt x="28461" y="28369"/>
                    </a:cubicBezTo>
                    <a:cubicBezTo>
                      <a:pt x="29092" y="28373"/>
                      <a:pt x="29717" y="28379"/>
                      <a:pt x="30332" y="28379"/>
                    </a:cubicBezTo>
                    <a:cubicBezTo>
                      <a:pt x="31563" y="28379"/>
                      <a:pt x="32759" y="28358"/>
                      <a:pt x="33902" y="28262"/>
                    </a:cubicBezTo>
                    <a:cubicBezTo>
                      <a:pt x="34760" y="28203"/>
                      <a:pt x="35653" y="28084"/>
                      <a:pt x="36546" y="27893"/>
                    </a:cubicBezTo>
                    <a:cubicBezTo>
                      <a:pt x="37438" y="27703"/>
                      <a:pt x="38355" y="27429"/>
                      <a:pt x="39213" y="26988"/>
                    </a:cubicBezTo>
                    <a:cubicBezTo>
                      <a:pt x="39641" y="26774"/>
                      <a:pt x="40070" y="26524"/>
                      <a:pt x="40451" y="26214"/>
                    </a:cubicBezTo>
                    <a:cubicBezTo>
                      <a:pt x="40832" y="25905"/>
                      <a:pt x="41189" y="25560"/>
                      <a:pt x="41499" y="25179"/>
                    </a:cubicBezTo>
                    <a:cubicBezTo>
                      <a:pt x="41820" y="24798"/>
                      <a:pt x="42094" y="24393"/>
                      <a:pt x="42344" y="23952"/>
                    </a:cubicBezTo>
                    <a:cubicBezTo>
                      <a:pt x="42594" y="23524"/>
                      <a:pt x="42796" y="23071"/>
                      <a:pt x="42987" y="22607"/>
                    </a:cubicBezTo>
                    <a:cubicBezTo>
                      <a:pt x="43701" y="20761"/>
                      <a:pt x="43987" y="18773"/>
                      <a:pt x="44154" y="16868"/>
                    </a:cubicBezTo>
                    <a:cubicBezTo>
                      <a:pt x="44237" y="15916"/>
                      <a:pt x="44296" y="14975"/>
                      <a:pt x="44344" y="14046"/>
                    </a:cubicBezTo>
                    <a:cubicBezTo>
                      <a:pt x="44368" y="13582"/>
                      <a:pt x="44404" y="13129"/>
                      <a:pt x="44427" y="12677"/>
                    </a:cubicBezTo>
                    <a:cubicBezTo>
                      <a:pt x="44439" y="12451"/>
                      <a:pt x="44463" y="12225"/>
                      <a:pt x="44475" y="12010"/>
                    </a:cubicBezTo>
                    <a:cubicBezTo>
                      <a:pt x="44487" y="11784"/>
                      <a:pt x="44487" y="11558"/>
                      <a:pt x="44487" y="11332"/>
                    </a:cubicBezTo>
                    <a:cubicBezTo>
                      <a:pt x="44463" y="10451"/>
                      <a:pt x="44356" y="9593"/>
                      <a:pt x="44213" y="8784"/>
                    </a:cubicBezTo>
                    <a:cubicBezTo>
                      <a:pt x="44070" y="7974"/>
                      <a:pt x="43892" y="7200"/>
                      <a:pt x="43677" y="6486"/>
                    </a:cubicBezTo>
                    <a:cubicBezTo>
                      <a:pt x="43273" y="5057"/>
                      <a:pt x="42749" y="3819"/>
                      <a:pt x="42189" y="2854"/>
                    </a:cubicBezTo>
                    <a:cubicBezTo>
                      <a:pt x="41629" y="1890"/>
                      <a:pt x="41046" y="1199"/>
                      <a:pt x="40582" y="795"/>
                    </a:cubicBezTo>
                    <a:cubicBezTo>
                      <a:pt x="40356" y="580"/>
                      <a:pt x="40165" y="437"/>
                      <a:pt x="40034" y="342"/>
                    </a:cubicBezTo>
                    <a:cubicBezTo>
                      <a:pt x="39903" y="259"/>
                      <a:pt x="39832" y="211"/>
                      <a:pt x="39832" y="211"/>
                    </a:cubicBezTo>
                    <a:cubicBezTo>
                      <a:pt x="39677" y="104"/>
                      <a:pt x="39546" y="56"/>
                      <a:pt x="39463" y="21"/>
                    </a:cubicBezTo>
                    <a:cubicBezTo>
                      <a:pt x="39414" y="7"/>
                      <a:pt x="39373" y="1"/>
                      <a:pt x="3934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61;p44"/>
              <p:cNvSpPr/>
              <p:nvPr/>
            </p:nvSpPr>
            <p:spPr>
              <a:xfrm>
                <a:off x="6165050" y="4554550"/>
                <a:ext cx="17730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3302" extrusionOk="0">
                    <a:moveTo>
                      <a:pt x="84" y="1"/>
                    </a:moveTo>
                    <a:cubicBezTo>
                      <a:pt x="0" y="1"/>
                      <a:pt x="0" y="168"/>
                      <a:pt x="84" y="179"/>
                    </a:cubicBezTo>
                    <a:cubicBezTo>
                      <a:pt x="84" y="179"/>
                      <a:pt x="107" y="179"/>
                      <a:pt x="179" y="191"/>
                    </a:cubicBezTo>
                    <a:cubicBezTo>
                      <a:pt x="238" y="191"/>
                      <a:pt x="334" y="191"/>
                      <a:pt x="453" y="215"/>
                    </a:cubicBezTo>
                    <a:cubicBezTo>
                      <a:pt x="572" y="251"/>
                      <a:pt x="703" y="275"/>
                      <a:pt x="858" y="310"/>
                    </a:cubicBezTo>
                    <a:cubicBezTo>
                      <a:pt x="929" y="334"/>
                      <a:pt x="1012" y="358"/>
                      <a:pt x="1096" y="382"/>
                    </a:cubicBezTo>
                    <a:cubicBezTo>
                      <a:pt x="1179" y="418"/>
                      <a:pt x="1274" y="441"/>
                      <a:pt x="1358" y="477"/>
                    </a:cubicBezTo>
                    <a:cubicBezTo>
                      <a:pt x="2072" y="739"/>
                      <a:pt x="2917" y="1168"/>
                      <a:pt x="3572" y="1525"/>
                    </a:cubicBezTo>
                    <a:cubicBezTo>
                      <a:pt x="4227" y="1882"/>
                      <a:pt x="5060" y="2334"/>
                      <a:pt x="5739" y="2704"/>
                    </a:cubicBezTo>
                    <a:cubicBezTo>
                      <a:pt x="6084" y="2882"/>
                      <a:pt x="6382" y="3037"/>
                      <a:pt x="6608" y="3144"/>
                    </a:cubicBezTo>
                    <a:cubicBezTo>
                      <a:pt x="6823" y="3239"/>
                      <a:pt x="6965" y="3299"/>
                      <a:pt x="6965" y="3299"/>
                    </a:cubicBezTo>
                    <a:cubicBezTo>
                      <a:pt x="6971" y="3301"/>
                      <a:pt x="6977" y="3302"/>
                      <a:pt x="6983" y="3302"/>
                    </a:cubicBezTo>
                    <a:cubicBezTo>
                      <a:pt x="7046" y="3302"/>
                      <a:pt x="7091" y="3188"/>
                      <a:pt x="7037" y="3144"/>
                    </a:cubicBezTo>
                    <a:cubicBezTo>
                      <a:pt x="7037" y="3144"/>
                      <a:pt x="6906" y="3085"/>
                      <a:pt x="6692" y="2965"/>
                    </a:cubicBezTo>
                    <a:cubicBezTo>
                      <a:pt x="6489" y="2846"/>
                      <a:pt x="6192" y="2680"/>
                      <a:pt x="5870" y="2489"/>
                    </a:cubicBezTo>
                    <a:cubicBezTo>
                      <a:pt x="5203" y="2096"/>
                      <a:pt x="4394" y="1596"/>
                      <a:pt x="3727" y="1239"/>
                    </a:cubicBezTo>
                    <a:cubicBezTo>
                      <a:pt x="3060" y="882"/>
                      <a:pt x="2191" y="465"/>
                      <a:pt x="1441" y="239"/>
                    </a:cubicBezTo>
                    <a:cubicBezTo>
                      <a:pt x="1346" y="203"/>
                      <a:pt x="1250" y="179"/>
                      <a:pt x="1167" y="156"/>
                    </a:cubicBezTo>
                    <a:cubicBezTo>
                      <a:pt x="1072" y="144"/>
                      <a:pt x="988" y="120"/>
                      <a:pt x="917" y="96"/>
                    </a:cubicBezTo>
                    <a:cubicBezTo>
                      <a:pt x="750" y="60"/>
                      <a:pt x="596" y="48"/>
                      <a:pt x="477" y="25"/>
                    </a:cubicBezTo>
                    <a:cubicBezTo>
                      <a:pt x="357" y="13"/>
                      <a:pt x="250" y="13"/>
                      <a:pt x="191" y="13"/>
                    </a:cubicBezTo>
                    <a:cubicBezTo>
                      <a:pt x="119" y="1"/>
                      <a:pt x="84" y="1"/>
                      <a:pt x="8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62;p44"/>
              <p:cNvSpPr/>
              <p:nvPr/>
            </p:nvSpPr>
            <p:spPr>
              <a:xfrm>
                <a:off x="6306175" y="4560800"/>
                <a:ext cx="1047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814" extrusionOk="0">
                    <a:moveTo>
                      <a:pt x="64" y="0"/>
                    </a:moveTo>
                    <a:cubicBezTo>
                      <a:pt x="10" y="0"/>
                      <a:pt x="0" y="156"/>
                      <a:pt x="46" y="168"/>
                    </a:cubicBezTo>
                    <a:cubicBezTo>
                      <a:pt x="46" y="168"/>
                      <a:pt x="130" y="191"/>
                      <a:pt x="273" y="227"/>
                    </a:cubicBezTo>
                    <a:cubicBezTo>
                      <a:pt x="344" y="251"/>
                      <a:pt x="427" y="275"/>
                      <a:pt x="523" y="310"/>
                    </a:cubicBezTo>
                    <a:cubicBezTo>
                      <a:pt x="618" y="346"/>
                      <a:pt x="725" y="394"/>
                      <a:pt x="832" y="441"/>
                    </a:cubicBezTo>
                    <a:cubicBezTo>
                      <a:pt x="1261" y="656"/>
                      <a:pt x="1737" y="1025"/>
                      <a:pt x="2106" y="1322"/>
                    </a:cubicBezTo>
                    <a:cubicBezTo>
                      <a:pt x="2487" y="1608"/>
                      <a:pt x="2952" y="2001"/>
                      <a:pt x="3344" y="2299"/>
                    </a:cubicBezTo>
                    <a:cubicBezTo>
                      <a:pt x="3737" y="2608"/>
                      <a:pt x="4059" y="2811"/>
                      <a:pt x="4059" y="2811"/>
                    </a:cubicBezTo>
                    <a:cubicBezTo>
                      <a:pt x="4063" y="2813"/>
                      <a:pt x="4068" y="2814"/>
                      <a:pt x="4072" y="2814"/>
                    </a:cubicBezTo>
                    <a:cubicBezTo>
                      <a:pt x="4121" y="2814"/>
                      <a:pt x="4188" y="2711"/>
                      <a:pt x="4166" y="2668"/>
                    </a:cubicBezTo>
                    <a:cubicBezTo>
                      <a:pt x="4166" y="2668"/>
                      <a:pt x="3868" y="2442"/>
                      <a:pt x="3511" y="2108"/>
                    </a:cubicBezTo>
                    <a:cubicBezTo>
                      <a:pt x="3142" y="1787"/>
                      <a:pt x="2702" y="1358"/>
                      <a:pt x="2321" y="1061"/>
                    </a:cubicBezTo>
                    <a:cubicBezTo>
                      <a:pt x="1940" y="751"/>
                      <a:pt x="1404" y="406"/>
                      <a:pt x="939" y="215"/>
                    </a:cubicBezTo>
                    <a:cubicBezTo>
                      <a:pt x="820" y="168"/>
                      <a:pt x="701" y="132"/>
                      <a:pt x="594" y="96"/>
                    </a:cubicBezTo>
                    <a:cubicBezTo>
                      <a:pt x="499" y="72"/>
                      <a:pt x="404" y="49"/>
                      <a:pt x="320" y="37"/>
                    </a:cubicBezTo>
                    <a:cubicBezTo>
                      <a:pt x="166" y="13"/>
                      <a:pt x="70" y="1"/>
                      <a:pt x="70" y="1"/>
                    </a:cubicBezTo>
                    <a:cubicBezTo>
                      <a:pt x="68" y="0"/>
                      <a:pt x="66" y="0"/>
                      <a:pt x="6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63;p44"/>
              <p:cNvSpPr/>
              <p:nvPr/>
            </p:nvSpPr>
            <p:spPr>
              <a:xfrm>
                <a:off x="6404050" y="4555625"/>
                <a:ext cx="95250" cy="7340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2936" extrusionOk="0">
                    <a:moveTo>
                      <a:pt x="104" y="0"/>
                    </a:moveTo>
                    <a:cubicBezTo>
                      <a:pt x="83" y="0"/>
                      <a:pt x="72" y="5"/>
                      <a:pt x="72" y="5"/>
                    </a:cubicBezTo>
                    <a:cubicBezTo>
                      <a:pt x="1" y="5"/>
                      <a:pt x="49" y="172"/>
                      <a:pt x="72" y="172"/>
                    </a:cubicBezTo>
                    <a:cubicBezTo>
                      <a:pt x="72" y="172"/>
                      <a:pt x="144" y="172"/>
                      <a:pt x="263" y="232"/>
                    </a:cubicBezTo>
                    <a:cubicBezTo>
                      <a:pt x="382" y="291"/>
                      <a:pt x="549" y="398"/>
                      <a:pt x="727" y="541"/>
                    </a:cubicBezTo>
                    <a:cubicBezTo>
                      <a:pt x="1084" y="827"/>
                      <a:pt x="1501" y="1220"/>
                      <a:pt x="1835" y="1518"/>
                    </a:cubicBezTo>
                    <a:cubicBezTo>
                      <a:pt x="2180" y="1827"/>
                      <a:pt x="2620" y="2196"/>
                      <a:pt x="3001" y="2482"/>
                    </a:cubicBezTo>
                    <a:cubicBezTo>
                      <a:pt x="3192" y="2625"/>
                      <a:pt x="3359" y="2744"/>
                      <a:pt x="3490" y="2815"/>
                    </a:cubicBezTo>
                    <a:cubicBezTo>
                      <a:pt x="3620" y="2899"/>
                      <a:pt x="3704" y="2934"/>
                      <a:pt x="3704" y="2934"/>
                    </a:cubicBezTo>
                    <a:cubicBezTo>
                      <a:pt x="3706" y="2935"/>
                      <a:pt x="3708" y="2935"/>
                      <a:pt x="3710" y="2935"/>
                    </a:cubicBezTo>
                    <a:cubicBezTo>
                      <a:pt x="3756" y="2935"/>
                      <a:pt x="3810" y="2814"/>
                      <a:pt x="3787" y="2780"/>
                    </a:cubicBezTo>
                    <a:cubicBezTo>
                      <a:pt x="3787" y="2780"/>
                      <a:pt x="3716" y="2732"/>
                      <a:pt x="3597" y="2649"/>
                    </a:cubicBezTo>
                    <a:cubicBezTo>
                      <a:pt x="3490" y="2565"/>
                      <a:pt x="3335" y="2434"/>
                      <a:pt x="3156" y="2291"/>
                    </a:cubicBezTo>
                    <a:cubicBezTo>
                      <a:pt x="2811" y="1982"/>
                      <a:pt x="2394" y="1577"/>
                      <a:pt x="2061" y="1279"/>
                    </a:cubicBezTo>
                    <a:cubicBezTo>
                      <a:pt x="1715" y="970"/>
                      <a:pt x="1275" y="601"/>
                      <a:pt x="870" y="339"/>
                    </a:cubicBezTo>
                    <a:cubicBezTo>
                      <a:pt x="680" y="208"/>
                      <a:pt x="489" y="101"/>
                      <a:pt x="334" y="53"/>
                    </a:cubicBezTo>
                    <a:cubicBezTo>
                      <a:pt x="263" y="17"/>
                      <a:pt x="191" y="5"/>
                      <a:pt x="144" y="5"/>
                    </a:cubicBezTo>
                    <a:cubicBezTo>
                      <a:pt x="128" y="2"/>
                      <a:pt x="115" y="0"/>
                      <a:pt x="10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64;p44"/>
              <p:cNvSpPr/>
              <p:nvPr/>
            </p:nvSpPr>
            <p:spPr>
              <a:xfrm>
                <a:off x="6492550" y="4551525"/>
                <a:ext cx="8622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174" extrusionOk="0">
                    <a:moveTo>
                      <a:pt x="96" y="0"/>
                    </a:moveTo>
                    <a:cubicBezTo>
                      <a:pt x="59" y="0"/>
                      <a:pt x="1" y="135"/>
                      <a:pt x="45" y="158"/>
                    </a:cubicBezTo>
                    <a:cubicBezTo>
                      <a:pt x="45" y="158"/>
                      <a:pt x="116" y="193"/>
                      <a:pt x="235" y="265"/>
                    </a:cubicBezTo>
                    <a:cubicBezTo>
                      <a:pt x="295" y="300"/>
                      <a:pt x="354" y="348"/>
                      <a:pt x="438" y="396"/>
                    </a:cubicBezTo>
                    <a:cubicBezTo>
                      <a:pt x="509" y="455"/>
                      <a:pt x="592" y="515"/>
                      <a:pt x="676" y="586"/>
                    </a:cubicBezTo>
                    <a:cubicBezTo>
                      <a:pt x="1009" y="872"/>
                      <a:pt x="1402" y="1277"/>
                      <a:pt x="1700" y="1598"/>
                    </a:cubicBezTo>
                    <a:cubicBezTo>
                      <a:pt x="1997" y="1908"/>
                      <a:pt x="2390" y="2313"/>
                      <a:pt x="2724" y="2634"/>
                    </a:cubicBezTo>
                    <a:cubicBezTo>
                      <a:pt x="3045" y="2956"/>
                      <a:pt x="3319" y="3170"/>
                      <a:pt x="3319" y="3170"/>
                    </a:cubicBezTo>
                    <a:cubicBezTo>
                      <a:pt x="3322" y="3172"/>
                      <a:pt x="3327" y="3173"/>
                      <a:pt x="3331" y="3173"/>
                    </a:cubicBezTo>
                    <a:cubicBezTo>
                      <a:pt x="3372" y="3173"/>
                      <a:pt x="3449" y="3082"/>
                      <a:pt x="3438" y="3039"/>
                    </a:cubicBezTo>
                    <a:cubicBezTo>
                      <a:pt x="3438" y="3039"/>
                      <a:pt x="3200" y="2801"/>
                      <a:pt x="2902" y="2455"/>
                    </a:cubicBezTo>
                    <a:cubicBezTo>
                      <a:pt x="2605" y="2122"/>
                      <a:pt x="2247" y="1682"/>
                      <a:pt x="1938" y="1360"/>
                    </a:cubicBezTo>
                    <a:cubicBezTo>
                      <a:pt x="1640" y="1039"/>
                      <a:pt x="1212" y="658"/>
                      <a:pt x="831" y="396"/>
                    </a:cubicBezTo>
                    <a:cubicBezTo>
                      <a:pt x="735" y="324"/>
                      <a:pt x="640" y="265"/>
                      <a:pt x="557" y="217"/>
                    </a:cubicBezTo>
                    <a:cubicBezTo>
                      <a:pt x="473" y="169"/>
                      <a:pt x="390" y="122"/>
                      <a:pt x="331" y="86"/>
                    </a:cubicBezTo>
                    <a:cubicBezTo>
                      <a:pt x="188" y="27"/>
                      <a:pt x="104" y="3"/>
                      <a:pt x="104" y="3"/>
                    </a:cubicBezTo>
                    <a:cubicBezTo>
                      <a:pt x="102" y="1"/>
                      <a:pt x="99" y="0"/>
                      <a:pt x="9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65;p44"/>
              <p:cNvSpPr/>
              <p:nvPr/>
            </p:nvSpPr>
            <p:spPr>
              <a:xfrm>
                <a:off x="6569900" y="4544125"/>
                <a:ext cx="88025" cy="82275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291" extrusionOk="0">
                    <a:moveTo>
                      <a:pt x="65" y="0"/>
                    </a:moveTo>
                    <a:cubicBezTo>
                      <a:pt x="21" y="0"/>
                      <a:pt x="0" y="145"/>
                      <a:pt x="34" y="168"/>
                    </a:cubicBezTo>
                    <a:cubicBezTo>
                      <a:pt x="34" y="168"/>
                      <a:pt x="58" y="168"/>
                      <a:pt x="94" y="180"/>
                    </a:cubicBezTo>
                    <a:cubicBezTo>
                      <a:pt x="130" y="204"/>
                      <a:pt x="177" y="204"/>
                      <a:pt x="237" y="239"/>
                    </a:cubicBezTo>
                    <a:cubicBezTo>
                      <a:pt x="368" y="299"/>
                      <a:pt x="535" y="406"/>
                      <a:pt x="701" y="561"/>
                    </a:cubicBezTo>
                    <a:cubicBezTo>
                      <a:pt x="1047" y="846"/>
                      <a:pt x="1404" y="1299"/>
                      <a:pt x="1701" y="1644"/>
                    </a:cubicBezTo>
                    <a:cubicBezTo>
                      <a:pt x="1999" y="1989"/>
                      <a:pt x="2392" y="2430"/>
                      <a:pt x="2737" y="2763"/>
                    </a:cubicBezTo>
                    <a:cubicBezTo>
                      <a:pt x="2821" y="2847"/>
                      <a:pt x="2904" y="2918"/>
                      <a:pt x="2987" y="2990"/>
                    </a:cubicBezTo>
                    <a:cubicBezTo>
                      <a:pt x="3059" y="3049"/>
                      <a:pt x="3130" y="3109"/>
                      <a:pt x="3190" y="3156"/>
                    </a:cubicBezTo>
                    <a:cubicBezTo>
                      <a:pt x="3321" y="3240"/>
                      <a:pt x="3392" y="3287"/>
                      <a:pt x="3392" y="3287"/>
                    </a:cubicBezTo>
                    <a:cubicBezTo>
                      <a:pt x="3396" y="3289"/>
                      <a:pt x="3400" y="3290"/>
                      <a:pt x="3404" y="3290"/>
                    </a:cubicBezTo>
                    <a:cubicBezTo>
                      <a:pt x="3453" y="3290"/>
                      <a:pt x="3520" y="3177"/>
                      <a:pt x="3487" y="3144"/>
                    </a:cubicBezTo>
                    <a:cubicBezTo>
                      <a:pt x="3487" y="3144"/>
                      <a:pt x="3428" y="3085"/>
                      <a:pt x="3321" y="3001"/>
                    </a:cubicBezTo>
                    <a:cubicBezTo>
                      <a:pt x="3261" y="2942"/>
                      <a:pt x="3202" y="2882"/>
                      <a:pt x="3130" y="2823"/>
                    </a:cubicBezTo>
                    <a:cubicBezTo>
                      <a:pt x="3071" y="2751"/>
                      <a:pt x="2987" y="2668"/>
                      <a:pt x="2916" y="2585"/>
                    </a:cubicBezTo>
                    <a:cubicBezTo>
                      <a:pt x="2606" y="2239"/>
                      <a:pt x="2249" y="1775"/>
                      <a:pt x="1951" y="1430"/>
                    </a:cubicBezTo>
                    <a:cubicBezTo>
                      <a:pt x="1654" y="1085"/>
                      <a:pt x="1261" y="644"/>
                      <a:pt x="856" y="358"/>
                    </a:cubicBezTo>
                    <a:cubicBezTo>
                      <a:pt x="666" y="215"/>
                      <a:pt x="463" y="120"/>
                      <a:pt x="320" y="61"/>
                    </a:cubicBezTo>
                    <a:cubicBezTo>
                      <a:pt x="249" y="25"/>
                      <a:pt x="177" y="25"/>
                      <a:pt x="142" y="13"/>
                    </a:cubicBezTo>
                    <a:cubicBezTo>
                      <a:pt x="94" y="1"/>
                      <a:pt x="70" y="1"/>
                      <a:pt x="70" y="1"/>
                    </a:cubicBezTo>
                    <a:cubicBezTo>
                      <a:pt x="68" y="1"/>
                      <a:pt x="67" y="0"/>
                      <a:pt x="6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66;p44"/>
              <p:cNvSpPr/>
              <p:nvPr/>
            </p:nvSpPr>
            <p:spPr>
              <a:xfrm>
                <a:off x="6641650" y="4545325"/>
                <a:ext cx="1290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5162" h="3326" extrusionOk="0">
                    <a:moveTo>
                      <a:pt x="391" y="1"/>
                    </a:moveTo>
                    <a:cubicBezTo>
                      <a:pt x="284" y="1"/>
                      <a:pt x="201" y="13"/>
                      <a:pt x="141" y="13"/>
                    </a:cubicBezTo>
                    <a:cubicBezTo>
                      <a:pt x="93" y="25"/>
                      <a:pt x="58" y="25"/>
                      <a:pt x="58" y="25"/>
                    </a:cubicBezTo>
                    <a:cubicBezTo>
                      <a:pt x="0" y="47"/>
                      <a:pt x="31" y="192"/>
                      <a:pt x="87" y="192"/>
                    </a:cubicBezTo>
                    <a:cubicBezTo>
                      <a:pt x="89" y="192"/>
                      <a:pt x="91" y="192"/>
                      <a:pt x="93" y="191"/>
                    </a:cubicBezTo>
                    <a:lnTo>
                      <a:pt x="165" y="191"/>
                    </a:lnTo>
                    <a:cubicBezTo>
                      <a:pt x="212" y="191"/>
                      <a:pt x="284" y="191"/>
                      <a:pt x="367" y="203"/>
                    </a:cubicBezTo>
                    <a:cubicBezTo>
                      <a:pt x="546" y="227"/>
                      <a:pt x="796" y="298"/>
                      <a:pt x="1058" y="417"/>
                    </a:cubicBezTo>
                    <a:cubicBezTo>
                      <a:pt x="1594" y="668"/>
                      <a:pt x="2201" y="1096"/>
                      <a:pt x="2677" y="1441"/>
                    </a:cubicBezTo>
                    <a:cubicBezTo>
                      <a:pt x="3141" y="1787"/>
                      <a:pt x="3737" y="2251"/>
                      <a:pt x="4201" y="2632"/>
                    </a:cubicBezTo>
                    <a:cubicBezTo>
                      <a:pt x="4665" y="3025"/>
                      <a:pt x="5023" y="3323"/>
                      <a:pt x="5023" y="3323"/>
                    </a:cubicBezTo>
                    <a:cubicBezTo>
                      <a:pt x="5027" y="3325"/>
                      <a:pt x="5032" y="3326"/>
                      <a:pt x="5038" y="3326"/>
                    </a:cubicBezTo>
                    <a:cubicBezTo>
                      <a:pt x="5088" y="3326"/>
                      <a:pt x="5162" y="3235"/>
                      <a:pt x="5130" y="3192"/>
                    </a:cubicBezTo>
                    <a:cubicBezTo>
                      <a:pt x="5130" y="3192"/>
                      <a:pt x="4808" y="2870"/>
                      <a:pt x="4368" y="2453"/>
                    </a:cubicBezTo>
                    <a:cubicBezTo>
                      <a:pt x="3927" y="2037"/>
                      <a:pt x="3356" y="1537"/>
                      <a:pt x="2868" y="1179"/>
                    </a:cubicBezTo>
                    <a:cubicBezTo>
                      <a:pt x="2391" y="822"/>
                      <a:pt x="1736" y="417"/>
                      <a:pt x="1153" y="191"/>
                    </a:cubicBezTo>
                    <a:cubicBezTo>
                      <a:pt x="867" y="72"/>
                      <a:pt x="593" y="13"/>
                      <a:pt x="391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67;p44"/>
              <p:cNvSpPr/>
              <p:nvPr/>
            </p:nvSpPr>
            <p:spPr>
              <a:xfrm>
                <a:off x="6744375" y="4544375"/>
                <a:ext cx="951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111" extrusionOk="0">
                    <a:moveTo>
                      <a:pt x="94" y="1"/>
                    </a:moveTo>
                    <a:cubicBezTo>
                      <a:pt x="48" y="1"/>
                      <a:pt x="0" y="136"/>
                      <a:pt x="44" y="158"/>
                    </a:cubicBezTo>
                    <a:cubicBezTo>
                      <a:pt x="44" y="158"/>
                      <a:pt x="56" y="170"/>
                      <a:pt x="92" y="182"/>
                    </a:cubicBezTo>
                    <a:cubicBezTo>
                      <a:pt x="128" y="205"/>
                      <a:pt x="175" y="229"/>
                      <a:pt x="235" y="277"/>
                    </a:cubicBezTo>
                    <a:cubicBezTo>
                      <a:pt x="294" y="313"/>
                      <a:pt x="366" y="360"/>
                      <a:pt x="437" y="432"/>
                    </a:cubicBezTo>
                    <a:cubicBezTo>
                      <a:pt x="521" y="491"/>
                      <a:pt x="604" y="563"/>
                      <a:pt x="687" y="634"/>
                    </a:cubicBezTo>
                    <a:cubicBezTo>
                      <a:pt x="1033" y="956"/>
                      <a:pt x="1426" y="1396"/>
                      <a:pt x="1747" y="1729"/>
                    </a:cubicBezTo>
                    <a:cubicBezTo>
                      <a:pt x="2080" y="2063"/>
                      <a:pt x="2521" y="2480"/>
                      <a:pt x="2926" y="2753"/>
                    </a:cubicBezTo>
                    <a:cubicBezTo>
                      <a:pt x="3128" y="2896"/>
                      <a:pt x="3331" y="2991"/>
                      <a:pt x="3485" y="3039"/>
                    </a:cubicBezTo>
                    <a:cubicBezTo>
                      <a:pt x="3557" y="3075"/>
                      <a:pt x="3616" y="3087"/>
                      <a:pt x="3664" y="3099"/>
                    </a:cubicBezTo>
                    <a:cubicBezTo>
                      <a:pt x="3712" y="3099"/>
                      <a:pt x="3735" y="3111"/>
                      <a:pt x="3735" y="3111"/>
                    </a:cubicBezTo>
                    <a:cubicBezTo>
                      <a:pt x="3783" y="3111"/>
                      <a:pt x="3807" y="2968"/>
                      <a:pt x="3759" y="2944"/>
                    </a:cubicBezTo>
                    <a:cubicBezTo>
                      <a:pt x="3759" y="2944"/>
                      <a:pt x="3747" y="2932"/>
                      <a:pt x="3712" y="2920"/>
                    </a:cubicBezTo>
                    <a:cubicBezTo>
                      <a:pt x="3676" y="2908"/>
                      <a:pt x="3616" y="2896"/>
                      <a:pt x="3557" y="2861"/>
                    </a:cubicBezTo>
                    <a:cubicBezTo>
                      <a:pt x="3426" y="2801"/>
                      <a:pt x="3259" y="2694"/>
                      <a:pt x="3081" y="2551"/>
                    </a:cubicBezTo>
                    <a:cubicBezTo>
                      <a:pt x="2711" y="2265"/>
                      <a:pt x="2319" y="1825"/>
                      <a:pt x="1985" y="1491"/>
                    </a:cubicBezTo>
                    <a:cubicBezTo>
                      <a:pt x="1664" y="1170"/>
                      <a:pt x="1235" y="753"/>
                      <a:pt x="854" y="444"/>
                    </a:cubicBezTo>
                    <a:cubicBezTo>
                      <a:pt x="759" y="372"/>
                      <a:pt x="664" y="313"/>
                      <a:pt x="580" y="241"/>
                    </a:cubicBezTo>
                    <a:cubicBezTo>
                      <a:pt x="485" y="194"/>
                      <a:pt x="402" y="146"/>
                      <a:pt x="342" y="110"/>
                    </a:cubicBezTo>
                    <a:cubicBezTo>
                      <a:pt x="271" y="63"/>
                      <a:pt x="211" y="39"/>
                      <a:pt x="175" y="27"/>
                    </a:cubicBezTo>
                    <a:cubicBezTo>
                      <a:pt x="128" y="3"/>
                      <a:pt x="104" y="3"/>
                      <a:pt x="104" y="3"/>
                    </a:cubicBezTo>
                    <a:cubicBezTo>
                      <a:pt x="101" y="1"/>
                      <a:pt x="97" y="1"/>
                      <a:pt x="9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68;p44"/>
              <p:cNvSpPr/>
              <p:nvPr/>
            </p:nvSpPr>
            <p:spPr>
              <a:xfrm>
                <a:off x="6825875" y="4541750"/>
                <a:ext cx="9817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993" extrusionOk="0">
                    <a:moveTo>
                      <a:pt x="101" y="0"/>
                    </a:moveTo>
                    <a:cubicBezTo>
                      <a:pt x="54" y="0"/>
                      <a:pt x="1" y="145"/>
                      <a:pt x="47" y="168"/>
                    </a:cubicBezTo>
                    <a:cubicBezTo>
                      <a:pt x="47" y="168"/>
                      <a:pt x="118" y="203"/>
                      <a:pt x="249" y="275"/>
                    </a:cubicBezTo>
                    <a:cubicBezTo>
                      <a:pt x="368" y="346"/>
                      <a:pt x="547" y="465"/>
                      <a:pt x="737" y="596"/>
                    </a:cubicBezTo>
                    <a:cubicBezTo>
                      <a:pt x="1118" y="870"/>
                      <a:pt x="1559" y="1251"/>
                      <a:pt x="1916" y="1549"/>
                    </a:cubicBezTo>
                    <a:cubicBezTo>
                      <a:pt x="2273" y="1846"/>
                      <a:pt x="2738" y="2215"/>
                      <a:pt x="3119" y="2501"/>
                    </a:cubicBezTo>
                    <a:cubicBezTo>
                      <a:pt x="3488" y="2799"/>
                      <a:pt x="3797" y="2989"/>
                      <a:pt x="3797" y="2989"/>
                    </a:cubicBezTo>
                    <a:cubicBezTo>
                      <a:pt x="3802" y="2991"/>
                      <a:pt x="3806" y="2992"/>
                      <a:pt x="3811" y="2992"/>
                    </a:cubicBezTo>
                    <a:cubicBezTo>
                      <a:pt x="3859" y="2992"/>
                      <a:pt x="3926" y="2891"/>
                      <a:pt x="3904" y="2858"/>
                    </a:cubicBezTo>
                    <a:cubicBezTo>
                      <a:pt x="3904" y="2858"/>
                      <a:pt x="3631" y="2632"/>
                      <a:pt x="3273" y="2311"/>
                    </a:cubicBezTo>
                    <a:cubicBezTo>
                      <a:pt x="2928" y="1989"/>
                      <a:pt x="2488" y="1584"/>
                      <a:pt x="2130" y="1299"/>
                    </a:cubicBezTo>
                    <a:cubicBezTo>
                      <a:pt x="1773" y="1001"/>
                      <a:pt x="1285" y="644"/>
                      <a:pt x="868" y="394"/>
                    </a:cubicBezTo>
                    <a:cubicBezTo>
                      <a:pt x="666" y="263"/>
                      <a:pt x="475" y="168"/>
                      <a:pt x="333" y="96"/>
                    </a:cubicBezTo>
                    <a:cubicBezTo>
                      <a:pt x="202" y="37"/>
                      <a:pt x="106" y="1"/>
                      <a:pt x="106" y="1"/>
                    </a:cubicBezTo>
                    <a:cubicBezTo>
                      <a:pt x="105" y="0"/>
                      <a:pt x="103" y="0"/>
                      <a:pt x="10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69;p44"/>
              <p:cNvSpPr/>
              <p:nvPr/>
            </p:nvSpPr>
            <p:spPr>
              <a:xfrm>
                <a:off x="6911925" y="4527700"/>
                <a:ext cx="10502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2831" extrusionOk="0">
                    <a:moveTo>
                      <a:pt x="118" y="1"/>
                    </a:moveTo>
                    <a:cubicBezTo>
                      <a:pt x="69" y="1"/>
                      <a:pt x="1" y="124"/>
                      <a:pt x="34" y="146"/>
                    </a:cubicBezTo>
                    <a:cubicBezTo>
                      <a:pt x="34" y="146"/>
                      <a:pt x="117" y="206"/>
                      <a:pt x="236" y="301"/>
                    </a:cubicBezTo>
                    <a:cubicBezTo>
                      <a:pt x="355" y="396"/>
                      <a:pt x="522" y="527"/>
                      <a:pt x="712" y="682"/>
                    </a:cubicBezTo>
                    <a:cubicBezTo>
                      <a:pt x="1082" y="1003"/>
                      <a:pt x="1546" y="1408"/>
                      <a:pt x="1927" y="1694"/>
                    </a:cubicBezTo>
                    <a:cubicBezTo>
                      <a:pt x="2308" y="1992"/>
                      <a:pt x="2820" y="2349"/>
                      <a:pt x="3272" y="2575"/>
                    </a:cubicBezTo>
                    <a:cubicBezTo>
                      <a:pt x="3498" y="2694"/>
                      <a:pt x="3713" y="2766"/>
                      <a:pt x="3868" y="2801"/>
                    </a:cubicBezTo>
                    <a:cubicBezTo>
                      <a:pt x="3951" y="2825"/>
                      <a:pt x="4019" y="2831"/>
                      <a:pt x="4067" y="2831"/>
                    </a:cubicBezTo>
                    <a:cubicBezTo>
                      <a:pt x="4115" y="2831"/>
                      <a:pt x="4141" y="2825"/>
                      <a:pt x="4141" y="2825"/>
                    </a:cubicBezTo>
                    <a:cubicBezTo>
                      <a:pt x="4201" y="2813"/>
                      <a:pt x="4177" y="2670"/>
                      <a:pt x="4141" y="2658"/>
                    </a:cubicBezTo>
                    <a:cubicBezTo>
                      <a:pt x="4141" y="2658"/>
                      <a:pt x="4058" y="2658"/>
                      <a:pt x="3915" y="2611"/>
                    </a:cubicBezTo>
                    <a:cubicBezTo>
                      <a:pt x="3784" y="2575"/>
                      <a:pt x="3594" y="2480"/>
                      <a:pt x="3391" y="2361"/>
                    </a:cubicBezTo>
                    <a:cubicBezTo>
                      <a:pt x="2987" y="2099"/>
                      <a:pt x="2510" y="1730"/>
                      <a:pt x="2129" y="1432"/>
                    </a:cubicBezTo>
                    <a:cubicBezTo>
                      <a:pt x="1748" y="1146"/>
                      <a:pt x="1260" y="777"/>
                      <a:pt x="855" y="491"/>
                    </a:cubicBezTo>
                    <a:cubicBezTo>
                      <a:pt x="665" y="349"/>
                      <a:pt x="474" y="218"/>
                      <a:pt x="343" y="134"/>
                    </a:cubicBezTo>
                    <a:cubicBezTo>
                      <a:pt x="212" y="51"/>
                      <a:pt x="129" y="3"/>
                      <a:pt x="129" y="3"/>
                    </a:cubicBezTo>
                    <a:cubicBezTo>
                      <a:pt x="125" y="1"/>
                      <a:pt x="122" y="1"/>
                      <a:pt x="11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70;p44"/>
              <p:cNvSpPr/>
              <p:nvPr/>
            </p:nvSpPr>
            <p:spPr>
              <a:xfrm>
                <a:off x="6981550" y="4496500"/>
                <a:ext cx="9792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3917" h="2335" extrusionOk="0">
                    <a:moveTo>
                      <a:pt x="124" y="0"/>
                    </a:moveTo>
                    <a:cubicBezTo>
                      <a:pt x="75" y="0"/>
                      <a:pt x="1" y="121"/>
                      <a:pt x="35" y="144"/>
                    </a:cubicBezTo>
                    <a:cubicBezTo>
                      <a:pt x="35" y="144"/>
                      <a:pt x="297" y="346"/>
                      <a:pt x="654" y="608"/>
                    </a:cubicBezTo>
                    <a:cubicBezTo>
                      <a:pt x="1011" y="870"/>
                      <a:pt x="1452" y="1180"/>
                      <a:pt x="1821" y="1418"/>
                    </a:cubicBezTo>
                    <a:cubicBezTo>
                      <a:pt x="2190" y="1644"/>
                      <a:pt x="2666" y="1906"/>
                      <a:pt x="3083" y="2073"/>
                    </a:cubicBezTo>
                    <a:cubicBezTo>
                      <a:pt x="3190" y="2120"/>
                      <a:pt x="3285" y="2156"/>
                      <a:pt x="3369" y="2192"/>
                    </a:cubicBezTo>
                    <a:cubicBezTo>
                      <a:pt x="3464" y="2216"/>
                      <a:pt x="3547" y="2251"/>
                      <a:pt x="3619" y="2263"/>
                    </a:cubicBezTo>
                    <a:cubicBezTo>
                      <a:pt x="3750" y="2311"/>
                      <a:pt x="3833" y="2335"/>
                      <a:pt x="3833" y="2335"/>
                    </a:cubicBezTo>
                    <a:cubicBezTo>
                      <a:pt x="3881" y="2335"/>
                      <a:pt x="3916" y="2204"/>
                      <a:pt x="3881" y="2168"/>
                    </a:cubicBezTo>
                    <a:cubicBezTo>
                      <a:pt x="3881" y="2168"/>
                      <a:pt x="3809" y="2132"/>
                      <a:pt x="3678" y="2085"/>
                    </a:cubicBezTo>
                    <a:cubicBezTo>
                      <a:pt x="3619" y="2061"/>
                      <a:pt x="3547" y="2025"/>
                      <a:pt x="3464" y="1989"/>
                    </a:cubicBezTo>
                    <a:cubicBezTo>
                      <a:pt x="3380" y="1942"/>
                      <a:pt x="3285" y="1894"/>
                      <a:pt x="3190" y="1847"/>
                    </a:cubicBezTo>
                    <a:cubicBezTo>
                      <a:pt x="2809" y="1656"/>
                      <a:pt x="2357" y="1358"/>
                      <a:pt x="1999" y="1132"/>
                    </a:cubicBezTo>
                    <a:cubicBezTo>
                      <a:pt x="1630" y="906"/>
                      <a:pt x="1166" y="620"/>
                      <a:pt x="797" y="394"/>
                    </a:cubicBezTo>
                    <a:cubicBezTo>
                      <a:pt x="606" y="287"/>
                      <a:pt x="440" y="180"/>
                      <a:pt x="321" y="108"/>
                    </a:cubicBezTo>
                    <a:cubicBezTo>
                      <a:pt x="202" y="49"/>
                      <a:pt x="130" y="1"/>
                      <a:pt x="130" y="1"/>
                    </a:cubicBezTo>
                    <a:cubicBezTo>
                      <a:pt x="128" y="1"/>
                      <a:pt x="126" y="0"/>
                      <a:pt x="12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71;p44"/>
              <p:cNvSpPr/>
              <p:nvPr/>
            </p:nvSpPr>
            <p:spPr>
              <a:xfrm>
                <a:off x="7035400" y="4450250"/>
                <a:ext cx="753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686" extrusionOk="0">
                    <a:moveTo>
                      <a:pt x="115" y="0"/>
                    </a:moveTo>
                    <a:cubicBezTo>
                      <a:pt x="62" y="0"/>
                      <a:pt x="36" y="6"/>
                      <a:pt x="36" y="6"/>
                    </a:cubicBezTo>
                    <a:cubicBezTo>
                      <a:pt x="0" y="6"/>
                      <a:pt x="0" y="172"/>
                      <a:pt x="36" y="172"/>
                    </a:cubicBezTo>
                    <a:cubicBezTo>
                      <a:pt x="36" y="172"/>
                      <a:pt x="83" y="184"/>
                      <a:pt x="191" y="196"/>
                    </a:cubicBezTo>
                    <a:cubicBezTo>
                      <a:pt x="238" y="208"/>
                      <a:pt x="286" y="232"/>
                      <a:pt x="357" y="244"/>
                    </a:cubicBezTo>
                    <a:cubicBezTo>
                      <a:pt x="417" y="268"/>
                      <a:pt x="488" y="291"/>
                      <a:pt x="560" y="327"/>
                    </a:cubicBezTo>
                    <a:cubicBezTo>
                      <a:pt x="857" y="458"/>
                      <a:pt x="1203" y="672"/>
                      <a:pt x="1465" y="851"/>
                    </a:cubicBezTo>
                    <a:cubicBezTo>
                      <a:pt x="1738" y="1018"/>
                      <a:pt x="2096" y="1244"/>
                      <a:pt x="2381" y="1411"/>
                    </a:cubicBezTo>
                    <a:cubicBezTo>
                      <a:pt x="2679" y="1577"/>
                      <a:pt x="2917" y="1684"/>
                      <a:pt x="2917" y="1684"/>
                    </a:cubicBezTo>
                    <a:cubicBezTo>
                      <a:pt x="2919" y="1685"/>
                      <a:pt x="2920" y="1685"/>
                      <a:pt x="2922" y="1685"/>
                    </a:cubicBezTo>
                    <a:cubicBezTo>
                      <a:pt x="2958" y="1685"/>
                      <a:pt x="3012" y="1564"/>
                      <a:pt x="3001" y="1530"/>
                    </a:cubicBezTo>
                    <a:cubicBezTo>
                      <a:pt x="3001" y="1530"/>
                      <a:pt x="2786" y="1399"/>
                      <a:pt x="2524" y="1196"/>
                    </a:cubicBezTo>
                    <a:cubicBezTo>
                      <a:pt x="2262" y="994"/>
                      <a:pt x="1929" y="744"/>
                      <a:pt x="1643" y="565"/>
                    </a:cubicBezTo>
                    <a:cubicBezTo>
                      <a:pt x="1369" y="387"/>
                      <a:pt x="988" y="196"/>
                      <a:pt x="643" y="89"/>
                    </a:cubicBezTo>
                    <a:cubicBezTo>
                      <a:pt x="560" y="65"/>
                      <a:pt x="476" y="41"/>
                      <a:pt x="405" y="29"/>
                    </a:cubicBezTo>
                    <a:cubicBezTo>
                      <a:pt x="334" y="18"/>
                      <a:pt x="274" y="6"/>
                      <a:pt x="214" y="6"/>
                    </a:cubicBezTo>
                    <a:cubicBezTo>
                      <a:pt x="175" y="2"/>
                      <a:pt x="142" y="0"/>
                      <a:pt x="115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72;p44"/>
              <p:cNvSpPr/>
              <p:nvPr/>
            </p:nvSpPr>
            <p:spPr>
              <a:xfrm>
                <a:off x="7063700" y="4388150"/>
                <a:ext cx="66375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1300" extrusionOk="0">
                    <a:moveTo>
                      <a:pt x="56" y="1"/>
                    </a:moveTo>
                    <a:cubicBezTo>
                      <a:pt x="33" y="1"/>
                      <a:pt x="0" y="156"/>
                      <a:pt x="23" y="168"/>
                    </a:cubicBezTo>
                    <a:cubicBezTo>
                      <a:pt x="23" y="168"/>
                      <a:pt x="71" y="180"/>
                      <a:pt x="154" y="216"/>
                    </a:cubicBezTo>
                    <a:cubicBezTo>
                      <a:pt x="225" y="239"/>
                      <a:pt x="345" y="311"/>
                      <a:pt x="464" y="358"/>
                    </a:cubicBezTo>
                    <a:cubicBezTo>
                      <a:pt x="714" y="489"/>
                      <a:pt x="1011" y="656"/>
                      <a:pt x="1261" y="775"/>
                    </a:cubicBezTo>
                    <a:cubicBezTo>
                      <a:pt x="1511" y="882"/>
                      <a:pt x="1833" y="1025"/>
                      <a:pt x="2095" y="1120"/>
                    </a:cubicBezTo>
                    <a:cubicBezTo>
                      <a:pt x="2226" y="1180"/>
                      <a:pt x="2345" y="1216"/>
                      <a:pt x="2428" y="1251"/>
                    </a:cubicBezTo>
                    <a:cubicBezTo>
                      <a:pt x="2511" y="1275"/>
                      <a:pt x="2559" y="1299"/>
                      <a:pt x="2559" y="1299"/>
                    </a:cubicBezTo>
                    <a:cubicBezTo>
                      <a:pt x="2595" y="1299"/>
                      <a:pt x="2654" y="1168"/>
                      <a:pt x="2631" y="1144"/>
                    </a:cubicBezTo>
                    <a:cubicBezTo>
                      <a:pt x="2631" y="1144"/>
                      <a:pt x="2440" y="1037"/>
                      <a:pt x="2202" y="894"/>
                    </a:cubicBezTo>
                    <a:cubicBezTo>
                      <a:pt x="1952" y="763"/>
                      <a:pt x="1654" y="585"/>
                      <a:pt x="1404" y="466"/>
                    </a:cubicBezTo>
                    <a:cubicBezTo>
                      <a:pt x="1154" y="347"/>
                      <a:pt x="833" y="227"/>
                      <a:pt x="559" y="132"/>
                    </a:cubicBezTo>
                    <a:cubicBezTo>
                      <a:pt x="416" y="85"/>
                      <a:pt x="309" y="49"/>
                      <a:pt x="214" y="25"/>
                    </a:cubicBezTo>
                    <a:cubicBezTo>
                      <a:pt x="118" y="13"/>
                      <a:pt x="59" y="1"/>
                      <a:pt x="59" y="1"/>
                    </a:cubicBezTo>
                    <a:cubicBezTo>
                      <a:pt x="58" y="1"/>
                      <a:pt x="57" y="1"/>
                      <a:pt x="56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73;p44"/>
              <p:cNvSpPr/>
              <p:nvPr/>
            </p:nvSpPr>
            <p:spPr>
              <a:xfrm>
                <a:off x="7078250" y="4335175"/>
                <a:ext cx="61350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109" extrusionOk="0">
                    <a:moveTo>
                      <a:pt x="48" y="1"/>
                    </a:moveTo>
                    <a:cubicBezTo>
                      <a:pt x="24" y="1"/>
                      <a:pt x="1" y="168"/>
                      <a:pt x="24" y="180"/>
                    </a:cubicBezTo>
                    <a:cubicBezTo>
                      <a:pt x="24" y="180"/>
                      <a:pt x="72" y="191"/>
                      <a:pt x="144" y="203"/>
                    </a:cubicBezTo>
                    <a:cubicBezTo>
                      <a:pt x="191" y="215"/>
                      <a:pt x="227" y="227"/>
                      <a:pt x="286" y="251"/>
                    </a:cubicBezTo>
                    <a:cubicBezTo>
                      <a:pt x="334" y="263"/>
                      <a:pt x="382" y="287"/>
                      <a:pt x="441" y="311"/>
                    </a:cubicBezTo>
                    <a:cubicBezTo>
                      <a:pt x="679" y="394"/>
                      <a:pt x="965" y="525"/>
                      <a:pt x="1179" y="620"/>
                    </a:cubicBezTo>
                    <a:cubicBezTo>
                      <a:pt x="1406" y="727"/>
                      <a:pt x="1703" y="846"/>
                      <a:pt x="1941" y="942"/>
                    </a:cubicBezTo>
                    <a:cubicBezTo>
                      <a:pt x="2179" y="1037"/>
                      <a:pt x="2358" y="1108"/>
                      <a:pt x="2358" y="1108"/>
                    </a:cubicBezTo>
                    <a:cubicBezTo>
                      <a:pt x="2394" y="1108"/>
                      <a:pt x="2453" y="989"/>
                      <a:pt x="2441" y="953"/>
                    </a:cubicBezTo>
                    <a:cubicBezTo>
                      <a:pt x="2441" y="953"/>
                      <a:pt x="2275" y="858"/>
                      <a:pt x="2049" y="715"/>
                    </a:cubicBezTo>
                    <a:cubicBezTo>
                      <a:pt x="1834" y="584"/>
                      <a:pt x="1548" y="430"/>
                      <a:pt x="1322" y="322"/>
                    </a:cubicBezTo>
                    <a:cubicBezTo>
                      <a:pt x="1084" y="215"/>
                      <a:pt x="775" y="108"/>
                      <a:pt x="513" y="60"/>
                    </a:cubicBezTo>
                    <a:cubicBezTo>
                      <a:pt x="453" y="49"/>
                      <a:pt x="382" y="37"/>
                      <a:pt x="334" y="25"/>
                    </a:cubicBezTo>
                    <a:cubicBezTo>
                      <a:pt x="274" y="25"/>
                      <a:pt x="227" y="25"/>
                      <a:pt x="179" y="13"/>
                    </a:cubicBezTo>
                    <a:cubicBezTo>
                      <a:pt x="96" y="13"/>
                      <a:pt x="48" y="1"/>
                      <a:pt x="4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74;p44"/>
              <p:cNvSpPr/>
              <p:nvPr/>
            </p:nvSpPr>
            <p:spPr>
              <a:xfrm>
                <a:off x="7087475" y="4261075"/>
                <a:ext cx="5450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394" extrusionOk="0">
                    <a:moveTo>
                      <a:pt x="84" y="0"/>
                    </a:moveTo>
                    <a:cubicBezTo>
                      <a:pt x="48" y="0"/>
                      <a:pt x="1" y="155"/>
                      <a:pt x="25" y="167"/>
                    </a:cubicBezTo>
                    <a:cubicBezTo>
                      <a:pt x="25" y="167"/>
                      <a:pt x="60" y="191"/>
                      <a:pt x="132" y="227"/>
                    </a:cubicBezTo>
                    <a:cubicBezTo>
                      <a:pt x="191" y="250"/>
                      <a:pt x="275" y="310"/>
                      <a:pt x="382" y="369"/>
                    </a:cubicBezTo>
                    <a:cubicBezTo>
                      <a:pt x="572" y="500"/>
                      <a:pt x="810" y="679"/>
                      <a:pt x="1013" y="810"/>
                    </a:cubicBezTo>
                    <a:cubicBezTo>
                      <a:pt x="1203" y="941"/>
                      <a:pt x="1465" y="1096"/>
                      <a:pt x="1691" y="1203"/>
                    </a:cubicBezTo>
                    <a:cubicBezTo>
                      <a:pt x="1799" y="1262"/>
                      <a:pt x="1894" y="1310"/>
                      <a:pt x="1977" y="1346"/>
                    </a:cubicBezTo>
                    <a:cubicBezTo>
                      <a:pt x="2049" y="1370"/>
                      <a:pt x="2084" y="1393"/>
                      <a:pt x="2084" y="1393"/>
                    </a:cubicBezTo>
                    <a:cubicBezTo>
                      <a:pt x="2120" y="1393"/>
                      <a:pt x="2180" y="1262"/>
                      <a:pt x="2168" y="1239"/>
                    </a:cubicBezTo>
                    <a:cubicBezTo>
                      <a:pt x="2168" y="1239"/>
                      <a:pt x="2132" y="1215"/>
                      <a:pt x="2072" y="1167"/>
                    </a:cubicBezTo>
                    <a:cubicBezTo>
                      <a:pt x="2001" y="1131"/>
                      <a:pt x="1918" y="1060"/>
                      <a:pt x="1822" y="989"/>
                    </a:cubicBezTo>
                    <a:cubicBezTo>
                      <a:pt x="1632" y="846"/>
                      <a:pt x="1394" y="667"/>
                      <a:pt x="1191" y="536"/>
                    </a:cubicBezTo>
                    <a:cubicBezTo>
                      <a:pt x="989" y="405"/>
                      <a:pt x="727" y="250"/>
                      <a:pt x="501" y="155"/>
                    </a:cubicBezTo>
                    <a:cubicBezTo>
                      <a:pt x="382" y="107"/>
                      <a:pt x="286" y="60"/>
                      <a:pt x="203" y="36"/>
                    </a:cubicBezTo>
                    <a:cubicBezTo>
                      <a:pt x="120" y="12"/>
                      <a:pt x="84" y="0"/>
                      <a:pt x="8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75;p44"/>
              <p:cNvSpPr/>
              <p:nvPr/>
            </p:nvSpPr>
            <p:spPr>
              <a:xfrm>
                <a:off x="7073500" y="4019975"/>
                <a:ext cx="5657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1537" extrusionOk="0">
                    <a:moveTo>
                      <a:pt x="36" y="0"/>
                    </a:moveTo>
                    <a:cubicBezTo>
                      <a:pt x="0" y="0"/>
                      <a:pt x="0" y="12"/>
                      <a:pt x="0" y="12"/>
                    </a:cubicBezTo>
                    <a:cubicBezTo>
                      <a:pt x="0" y="36"/>
                      <a:pt x="24" y="155"/>
                      <a:pt x="24" y="191"/>
                    </a:cubicBezTo>
                    <a:cubicBezTo>
                      <a:pt x="24" y="191"/>
                      <a:pt x="24" y="179"/>
                      <a:pt x="36" y="179"/>
                    </a:cubicBezTo>
                    <a:cubicBezTo>
                      <a:pt x="36" y="179"/>
                      <a:pt x="60" y="191"/>
                      <a:pt x="95" y="215"/>
                    </a:cubicBezTo>
                    <a:cubicBezTo>
                      <a:pt x="155" y="250"/>
                      <a:pt x="250" y="310"/>
                      <a:pt x="345" y="381"/>
                    </a:cubicBezTo>
                    <a:cubicBezTo>
                      <a:pt x="560" y="536"/>
                      <a:pt x="822" y="738"/>
                      <a:pt x="1024" y="881"/>
                    </a:cubicBezTo>
                    <a:cubicBezTo>
                      <a:pt x="1238" y="1024"/>
                      <a:pt x="1512" y="1191"/>
                      <a:pt x="1750" y="1322"/>
                    </a:cubicBezTo>
                    <a:cubicBezTo>
                      <a:pt x="1858" y="1381"/>
                      <a:pt x="1965" y="1441"/>
                      <a:pt x="2036" y="1477"/>
                    </a:cubicBezTo>
                    <a:cubicBezTo>
                      <a:pt x="2119" y="1512"/>
                      <a:pt x="2167" y="1536"/>
                      <a:pt x="2167" y="1536"/>
                    </a:cubicBezTo>
                    <a:cubicBezTo>
                      <a:pt x="2191" y="1536"/>
                      <a:pt x="2262" y="1417"/>
                      <a:pt x="2250" y="1381"/>
                    </a:cubicBezTo>
                    <a:cubicBezTo>
                      <a:pt x="2250" y="1381"/>
                      <a:pt x="2203" y="1358"/>
                      <a:pt x="2143" y="1310"/>
                    </a:cubicBezTo>
                    <a:cubicBezTo>
                      <a:pt x="2084" y="1262"/>
                      <a:pt x="1988" y="1191"/>
                      <a:pt x="1881" y="1108"/>
                    </a:cubicBezTo>
                    <a:cubicBezTo>
                      <a:pt x="1679" y="953"/>
                      <a:pt x="1429" y="750"/>
                      <a:pt x="1215" y="607"/>
                    </a:cubicBezTo>
                    <a:cubicBezTo>
                      <a:pt x="1000" y="465"/>
                      <a:pt x="715" y="298"/>
                      <a:pt x="488" y="167"/>
                    </a:cubicBezTo>
                    <a:cubicBezTo>
                      <a:pt x="369" y="107"/>
                      <a:pt x="262" y="60"/>
                      <a:pt x="167" y="24"/>
                    </a:cubicBezTo>
                    <a:cubicBezTo>
                      <a:pt x="131" y="12"/>
                      <a:pt x="95" y="0"/>
                      <a:pt x="3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76;p44"/>
              <p:cNvSpPr/>
              <p:nvPr/>
            </p:nvSpPr>
            <p:spPr>
              <a:xfrm>
                <a:off x="7077650" y="4076525"/>
                <a:ext cx="64325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1394" extrusionOk="0">
                    <a:moveTo>
                      <a:pt x="96" y="0"/>
                    </a:moveTo>
                    <a:cubicBezTo>
                      <a:pt x="72" y="0"/>
                      <a:pt x="1" y="143"/>
                      <a:pt x="25" y="155"/>
                    </a:cubicBezTo>
                    <a:cubicBezTo>
                      <a:pt x="25" y="155"/>
                      <a:pt x="727" y="608"/>
                      <a:pt x="1203" y="870"/>
                    </a:cubicBezTo>
                    <a:cubicBezTo>
                      <a:pt x="1322" y="929"/>
                      <a:pt x="1453" y="1001"/>
                      <a:pt x="1596" y="1060"/>
                    </a:cubicBezTo>
                    <a:cubicBezTo>
                      <a:pt x="1739" y="1120"/>
                      <a:pt x="1882" y="1191"/>
                      <a:pt x="2025" y="1227"/>
                    </a:cubicBezTo>
                    <a:cubicBezTo>
                      <a:pt x="2287" y="1322"/>
                      <a:pt x="2489" y="1393"/>
                      <a:pt x="2489" y="1393"/>
                    </a:cubicBezTo>
                    <a:cubicBezTo>
                      <a:pt x="2513" y="1393"/>
                      <a:pt x="2573" y="1263"/>
                      <a:pt x="2549" y="1227"/>
                    </a:cubicBezTo>
                    <a:cubicBezTo>
                      <a:pt x="2549" y="1227"/>
                      <a:pt x="2370" y="1132"/>
                      <a:pt x="2120" y="1001"/>
                    </a:cubicBezTo>
                    <a:cubicBezTo>
                      <a:pt x="2001" y="941"/>
                      <a:pt x="1870" y="858"/>
                      <a:pt x="1739" y="786"/>
                    </a:cubicBezTo>
                    <a:cubicBezTo>
                      <a:pt x="1608" y="715"/>
                      <a:pt x="1477" y="643"/>
                      <a:pt x="1358" y="572"/>
                    </a:cubicBezTo>
                    <a:cubicBezTo>
                      <a:pt x="882" y="322"/>
                      <a:pt x="96" y="0"/>
                      <a:pt x="96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77;p44"/>
              <p:cNvSpPr/>
              <p:nvPr/>
            </p:nvSpPr>
            <p:spPr>
              <a:xfrm>
                <a:off x="7082725" y="4136350"/>
                <a:ext cx="696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1535" extrusionOk="0">
                    <a:moveTo>
                      <a:pt x="72" y="1"/>
                    </a:moveTo>
                    <a:cubicBezTo>
                      <a:pt x="48" y="1"/>
                      <a:pt x="0" y="155"/>
                      <a:pt x="36" y="167"/>
                    </a:cubicBezTo>
                    <a:cubicBezTo>
                      <a:pt x="36" y="167"/>
                      <a:pt x="262" y="239"/>
                      <a:pt x="548" y="346"/>
                    </a:cubicBezTo>
                    <a:cubicBezTo>
                      <a:pt x="846" y="453"/>
                      <a:pt x="1203" y="584"/>
                      <a:pt x="1465" y="715"/>
                    </a:cubicBezTo>
                    <a:cubicBezTo>
                      <a:pt x="1739" y="834"/>
                      <a:pt x="2072" y="989"/>
                      <a:pt x="2298" y="1179"/>
                    </a:cubicBezTo>
                    <a:cubicBezTo>
                      <a:pt x="2322" y="1203"/>
                      <a:pt x="2346" y="1227"/>
                      <a:pt x="2370" y="1239"/>
                    </a:cubicBezTo>
                    <a:cubicBezTo>
                      <a:pt x="2393" y="1251"/>
                      <a:pt x="2417" y="1251"/>
                      <a:pt x="2441" y="1251"/>
                    </a:cubicBezTo>
                    <a:lnTo>
                      <a:pt x="2465" y="1251"/>
                    </a:lnTo>
                    <a:cubicBezTo>
                      <a:pt x="2465" y="1251"/>
                      <a:pt x="2465" y="1263"/>
                      <a:pt x="2465" y="1263"/>
                    </a:cubicBezTo>
                    <a:cubicBezTo>
                      <a:pt x="2469" y="1259"/>
                      <a:pt x="2471" y="1257"/>
                      <a:pt x="2474" y="1257"/>
                    </a:cubicBezTo>
                    <a:cubicBezTo>
                      <a:pt x="2478" y="1257"/>
                      <a:pt x="2481" y="1263"/>
                      <a:pt x="2489" y="1263"/>
                    </a:cubicBezTo>
                    <a:cubicBezTo>
                      <a:pt x="2512" y="1286"/>
                      <a:pt x="2536" y="1334"/>
                      <a:pt x="2560" y="1382"/>
                    </a:cubicBezTo>
                    <a:cubicBezTo>
                      <a:pt x="2596" y="1477"/>
                      <a:pt x="2632" y="1525"/>
                      <a:pt x="2632" y="1525"/>
                    </a:cubicBezTo>
                    <a:cubicBezTo>
                      <a:pt x="2636" y="1531"/>
                      <a:pt x="2645" y="1534"/>
                      <a:pt x="2655" y="1534"/>
                    </a:cubicBezTo>
                    <a:cubicBezTo>
                      <a:pt x="2701" y="1534"/>
                      <a:pt x="2786" y="1482"/>
                      <a:pt x="2786" y="1453"/>
                    </a:cubicBezTo>
                    <a:cubicBezTo>
                      <a:pt x="2786" y="1453"/>
                      <a:pt x="2762" y="1406"/>
                      <a:pt x="2739" y="1310"/>
                    </a:cubicBezTo>
                    <a:cubicBezTo>
                      <a:pt x="2727" y="1263"/>
                      <a:pt x="2715" y="1203"/>
                      <a:pt x="2655" y="1120"/>
                    </a:cubicBezTo>
                    <a:cubicBezTo>
                      <a:pt x="2632" y="1096"/>
                      <a:pt x="2620" y="1072"/>
                      <a:pt x="2596" y="1060"/>
                    </a:cubicBezTo>
                    <a:lnTo>
                      <a:pt x="2548" y="1036"/>
                    </a:lnTo>
                    <a:cubicBezTo>
                      <a:pt x="2536" y="1036"/>
                      <a:pt x="2524" y="1025"/>
                      <a:pt x="2524" y="1025"/>
                    </a:cubicBezTo>
                    <a:lnTo>
                      <a:pt x="2477" y="1013"/>
                    </a:lnTo>
                    <a:lnTo>
                      <a:pt x="2465" y="1001"/>
                    </a:lnTo>
                    <a:cubicBezTo>
                      <a:pt x="2251" y="751"/>
                      <a:pt x="1893" y="536"/>
                      <a:pt x="1608" y="405"/>
                    </a:cubicBezTo>
                    <a:cubicBezTo>
                      <a:pt x="1310" y="274"/>
                      <a:pt x="929" y="179"/>
                      <a:pt x="619" y="108"/>
                    </a:cubicBezTo>
                    <a:cubicBezTo>
                      <a:pt x="310" y="36"/>
                      <a:pt x="72" y="1"/>
                      <a:pt x="7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78;p44"/>
              <p:cNvSpPr/>
              <p:nvPr/>
            </p:nvSpPr>
            <p:spPr>
              <a:xfrm>
                <a:off x="7087200" y="4184550"/>
                <a:ext cx="6457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1372" extrusionOk="0">
                    <a:moveTo>
                      <a:pt x="104" y="1"/>
                    </a:moveTo>
                    <a:cubicBezTo>
                      <a:pt x="77" y="1"/>
                      <a:pt x="1" y="133"/>
                      <a:pt x="24" y="156"/>
                    </a:cubicBezTo>
                    <a:cubicBezTo>
                      <a:pt x="24" y="156"/>
                      <a:pt x="71" y="180"/>
                      <a:pt x="143" y="228"/>
                    </a:cubicBezTo>
                    <a:cubicBezTo>
                      <a:pt x="214" y="275"/>
                      <a:pt x="321" y="347"/>
                      <a:pt x="440" y="406"/>
                    </a:cubicBezTo>
                    <a:cubicBezTo>
                      <a:pt x="690" y="549"/>
                      <a:pt x="1000" y="704"/>
                      <a:pt x="1238" y="811"/>
                    </a:cubicBezTo>
                    <a:cubicBezTo>
                      <a:pt x="1476" y="930"/>
                      <a:pt x="1798" y="1049"/>
                      <a:pt x="2048" y="1156"/>
                    </a:cubicBezTo>
                    <a:cubicBezTo>
                      <a:pt x="2107" y="1192"/>
                      <a:pt x="2167" y="1216"/>
                      <a:pt x="2214" y="1240"/>
                    </a:cubicBezTo>
                    <a:cubicBezTo>
                      <a:pt x="2262" y="1263"/>
                      <a:pt x="2310" y="1287"/>
                      <a:pt x="2345" y="1311"/>
                    </a:cubicBezTo>
                    <a:cubicBezTo>
                      <a:pt x="2429" y="1347"/>
                      <a:pt x="2476" y="1371"/>
                      <a:pt x="2476" y="1371"/>
                    </a:cubicBezTo>
                    <a:cubicBezTo>
                      <a:pt x="2477" y="1371"/>
                      <a:pt x="2479" y="1371"/>
                      <a:pt x="2480" y="1371"/>
                    </a:cubicBezTo>
                    <a:cubicBezTo>
                      <a:pt x="2508" y="1371"/>
                      <a:pt x="2583" y="1262"/>
                      <a:pt x="2572" y="1228"/>
                    </a:cubicBezTo>
                    <a:cubicBezTo>
                      <a:pt x="2572" y="1228"/>
                      <a:pt x="2524" y="1204"/>
                      <a:pt x="2453" y="1144"/>
                    </a:cubicBezTo>
                    <a:cubicBezTo>
                      <a:pt x="2417" y="1121"/>
                      <a:pt x="2381" y="1085"/>
                      <a:pt x="2333" y="1049"/>
                    </a:cubicBezTo>
                    <a:cubicBezTo>
                      <a:pt x="2286" y="1013"/>
                      <a:pt x="2226" y="978"/>
                      <a:pt x="2167" y="942"/>
                    </a:cubicBezTo>
                    <a:cubicBezTo>
                      <a:pt x="1929" y="787"/>
                      <a:pt x="1619" y="621"/>
                      <a:pt x="1369" y="513"/>
                    </a:cubicBezTo>
                    <a:cubicBezTo>
                      <a:pt x="1131" y="394"/>
                      <a:pt x="809" y="287"/>
                      <a:pt x="548" y="180"/>
                    </a:cubicBezTo>
                    <a:cubicBezTo>
                      <a:pt x="417" y="132"/>
                      <a:pt x="309" y="85"/>
                      <a:pt x="238" y="61"/>
                    </a:cubicBezTo>
                    <a:cubicBezTo>
                      <a:pt x="155" y="25"/>
                      <a:pt x="107" y="1"/>
                      <a:pt x="107" y="1"/>
                    </a:cubicBezTo>
                    <a:cubicBezTo>
                      <a:pt x="106" y="1"/>
                      <a:pt x="105" y="1"/>
                      <a:pt x="10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79;p44"/>
              <p:cNvSpPr/>
              <p:nvPr/>
            </p:nvSpPr>
            <p:spPr>
              <a:xfrm>
                <a:off x="7087475" y="4225825"/>
                <a:ext cx="6640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1077" extrusionOk="0">
                    <a:moveTo>
                      <a:pt x="427" y="0"/>
                    </a:moveTo>
                    <a:cubicBezTo>
                      <a:pt x="332" y="0"/>
                      <a:pt x="247" y="9"/>
                      <a:pt x="179" y="17"/>
                    </a:cubicBezTo>
                    <a:cubicBezTo>
                      <a:pt x="132" y="17"/>
                      <a:pt x="96" y="41"/>
                      <a:pt x="72" y="41"/>
                    </a:cubicBezTo>
                    <a:cubicBezTo>
                      <a:pt x="48" y="53"/>
                      <a:pt x="36" y="53"/>
                      <a:pt x="36" y="53"/>
                    </a:cubicBezTo>
                    <a:cubicBezTo>
                      <a:pt x="1" y="65"/>
                      <a:pt x="48" y="220"/>
                      <a:pt x="72" y="220"/>
                    </a:cubicBezTo>
                    <a:lnTo>
                      <a:pt x="108" y="220"/>
                    </a:lnTo>
                    <a:cubicBezTo>
                      <a:pt x="132" y="220"/>
                      <a:pt x="156" y="208"/>
                      <a:pt x="203" y="208"/>
                    </a:cubicBezTo>
                    <a:cubicBezTo>
                      <a:pt x="275" y="220"/>
                      <a:pt x="394" y="220"/>
                      <a:pt x="513" y="255"/>
                    </a:cubicBezTo>
                    <a:cubicBezTo>
                      <a:pt x="763" y="315"/>
                      <a:pt x="1072" y="446"/>
                      <a:pt x="1310" y="553"/>
                    </a:cubicBezTo>
                    <a:cubicBezTo>
                      <a:pt x="1549" y="648"/>
                      <a:pt x="1870" y="779"/>
                      <a:pt x="2120" y="886"/>
                    </a:cubicBezTo>
                    <a:cubicBezTo>
                      <a:pt x="2370" y="994"/>
                      <a:pt x="2561" y="1077"/>
                      <a:pt x="2561" y="1077"/>
                    </a:cubicBezTo>
                    <a:cubicBezTo>
                      <a:pt x="2596" y="1077"/>
                      <a:pt x="2656" y="946"/>
                      <a:pt x="2644" y="922"/>
                    </a:cubicBezTo>
                    <a:cubicBezTo>
                      <a:pt x="2644" y="922"/>
                      <a:pt x="2465" y="815"/>
                      <a:pt x="2227" y="660"/>
                    </a:cubicBezTo>
                    <a:cubicBezTo>
                      <a:pt x="2001" y="517"/>
                      <a:pt x="1691" y="351"/>
                      <a:pt x="1441" y="243"/>
                    </a:cubicBezTo>
                    <a:cubicBezTo>
                      <a:pt x="1191" y="136"/>
                      <a:pt x="846" y="29"/>
                      <a:pt x="548" y="5"/>
                    </a:cubicBezTo>
                    <a:cubicBezTo>
                      <a:pt x="507" y="2"/>
                      <a:pt x="466" y="0"/>
                      <a:pt x="42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Google Shape;580;p44"/>
          <p:cNvGrpSpPr/>
          <p:nvPr/>
        </p:nvGrpSpPr>
        <p:grpSpPr>
          <a:xfrm>
            <a:off x="3579240" y="1534853"/>
            <a:ext cx="1899654" cy="1288399"/>
            <a:chOff x="3682717" y="2052227"/>
            <a:chExt cx="1899654" cy="1288399"/>
          </a:xfrm>
        </p:grpSpPr>
        <p:sp>
          <p:nvSpPr>
            <p:cNvPr id="56" name="Google Shape;581;p44"/>
            <p:cNvSpPr/>
            <p:nvPr/>
          </p:nvSpPr>
          <p:spPr>
            <a:xfrm>
              <a:off x="3813180" y="2108088"/>
              <a:ext cx="1702485" cy="1061788"/>
            </a:xfrm>
            <a:custGeom>
              <a:avLst/>
              <a:gdLst/>
              <a:ahLst/>
              <a:cxnLst/>
              <a:rect l="l" t="t" r="r" b="b"/>
              <a:pathLst>
                <a:path w="46685" h="29116" extrusionOk="0">
                  <a:moveTo>
                    <a:pt x="15294" y="1"/>
                  </a:moveTo>
                  <a:cubicBezTo>
                    <a:pt x="11826" y="1"/>
                    <a:pt x="7974" y="768"/>
                    <a:pt x="5132" y="2836"/>
                  </a:cubicBezTo>
                  <a:cubicBezTo>
                    <a:pt x="2155" y="5003"/>
                    <a:pt x="655" y="7825"/>
                    <a:pt x="346" y="11468"/>
                  </a:cubicBezTo>
                  <a:cubicBezTo>
                    <a:pt x="0" y="15481"/>
                    <a:pt x="346" y="20005"/>
                    <a:pt x="2132" y="23684"/>
                  </a:cubicBezTo>
                  <a:cubicBezTo>
                    <a:pt x="3632" y="26780"/>
                    <a:pt x="6692" y="28268"/>
                    <a:pt x="10013" y="28530"/>
                  </a:cubicBezTo>
                  <a:cubicBezTo>
                    <a:pt x="10356" y="28555"/>
                    <a:pt x="10697" y="28566"/>
                    <a:pt x="11036" y="28566"/>
                  </a:cubicBezTo>
                  <a:cubicBezTo>
                    <a:pt x="12468" y="28566"/>
                    <a:pt x="13880" y="28376"/>
                    <a:pt x="15324" y="28280"/>
                  </a:cubicBezTo>
                  <a:cubicBezTo>
                    <a:pt x="17055" y="28174"/>
                    <a:pt x="18794" y="28115"/>
                    <a:pt x="20529" y="28115"/>
                  </a:cubicBezTo>
                  <a:cubicBezTo>
                    <a:pt x="20941" y="28115"/>
                    <a:pt x="21353" y="28118"/>
                    <a:pt x="21765" y="28125"/>
                  </a:cubicBezTo>
                  <a:cubicBezTo>
                    <a:pt x="24099" y="28149"/>
                    <a:pt x="26408" y="28173"/>
                    <a:pt x="28730" y="28518"/>
                  </a:cubicBezTo>
                  <a:cubicBezTo>
                    <a:pt x="30531" y="28786"/>
                    <a:pt x="32394" y="29116"/>
                    <a:pt x="34227" y="29116"/>
                  </a:cubicBezTo>
                  <a:cubicBezTo>
                    <a:pt x="34515" y="29116"/>
                    <a:pt x="34802" y="29107"/>
                    <a:pt x="35088" y="29090"/>
                  </a:cubicBezTo>
                  <a:cubicBezTo>
                    <a:pt x="39041" y="28852"/>
                    <a:pt x="42458" y="27268"/>
                    <a:pt x="44506" y="23768"/>
                  </a:cubicBezTo>
                  <a:cubicBezTo>
                    <a:pt x="46208" y="20839"/>
                    <a:pt x="46387" y="17636"/>
                    <a:pt x="46494" y="14338"/>
                  </a:cubicBezTo>
                  <a:cubicBezTo>
                    <a:pt x="46601" y="11207"/>
                    <a:pt x="46685" y="7361"/>
                    <a:pt x="44720" y="4694"/>
                  </a:cubicBezTo>
                  <a:cubicBezTo>
                    <a:pt x="42768" y="2051"/>
                    <a:pt x="38827" y="1372"/>
                    <a:pt x="35743" y="1265"/>
                  </a:cubicBezTo>
                  <a:cubicBezTo>
                    <a:pt x="34868" y="1237"/>
                    <a:pt x="33995" y="1228"/>
                    <a:pt x="33123" y="1228"/>
                  </a:cubicBezTo>
                  <a:cubicBezTo>
                    <a:pt x="31691" y="1228"/>
                    <a:pt x="30261" y="1251"/>
                    <a:pt x="28831" y="1251"/>
                  </a:cubicBezTo>
                  <a:cubicBezTo>
                    <a:pt x="27468" y="1251"/>
                    <a:pt x="26106" y="1230"/>
                    <a:pt x="24741" y="1146"/>
                  </a:cubicBezTo>
                  <a:cubicBezTo>
                    <a:pt x="23777" y="1027"/>
                    <a:pt x="22801" y="896"/>
                    <a:pt x="21836" y="753"/>
                  </a:cubicBezTo>
                  <a:cubicBezTo>
                    <a:pt x="19777" y="431"/>
                    <a:pt x="17705" y="38"/>
                    <a:pt x="15609" y="3"/>
                  </a:cubicBezTo>
                  <a:cubicBezTo>
                    <a:pt x="15505" y="1"/>
                    <a:pt x="15399" y="1"/>
                    <a:pt x="15294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Model Training</a:t>
              </a:r>
              <a:endParaRPr sz="1600" dirty="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endParaRPr>
            </a:p>
          </p:txBody>
        </p:sp>
        <p:grpSp>
          <p:nvGrpSpPr>
            <p:cNvPr id="57" name="Google Shape;582;p44"/>
            <p:cNvGrpSpPr/>
            <p:nvPr/>
          </p:nvGrpSpPr>
          <p:grpSpPr>
            <a:xfrm>
              <a:off x="3682717" y="2052227"/>
              <a:ext cx="1899654" cy="1288399"/>
              <a:chOff x="4537750" y="2981975"/>
              <a:chExt cx="1193625" cy="809550"/>
            </a:xfrm>
          </p:grpSpPr>
          <p:sp>
            <p:nvSpPr>
              <p:cNvPr id="58" name="Google Shape;583;p44"/>
              <p:cNvSpPr/>
              <p:nvPr/>
            </p:nvSpPr>
            <p:spPr>
              <a:xfrm>
                <a:off x="4600575" y="2981975"/>
                <a:ext cx="1130800" cy="734100"/>
              </a:xfrm>
              <a:custGeom>
                <a:avLst/>
                <a:gdLst/>
                <a:ahLst/>
                <a:cxnLst/>
                <a:rect l="l" t="t" r="r" b="b"/>
                <a:pathLst>
                  <a:path w="45232" h="29364" extrusionOk="0">
                    <a:moveTo>
                      <a:pt x="13197" y="224"/>
                    </a:moveTo>
                    <a:cubicBezTo>
                      <a:pt x="13400" y="224"/>
                      <a:pt x="13605" y="226"/>
                      <a:pt x="13811" y="229"/>
                    </a:cubicBezTo>
                    <a:cubicBezTo>
                      <a:pt x="15157" y="253"/>
                      <a:pt x="16574" y="337"/>
                      <a:pt x="18062" y="456"/>
                    </a:cubicBezTo>
                    <a:cubicBezTo>
                      <a:pt x="19538" y="575"/>
                      <a:pt x="21074" y="718"/>
                      <a:pt x="22670" y="861"/>
                    </a:cubicBezTo>
                    <a:cubicBezTo>
                      <a:pt x="23467" y="920"/>
                      <a:pt x="24277" y="980"/>
                      <a:pt x="25098" y="1039"/>
                    </a:cubicBezTo>
                    <a:cubicBezTo>
                      <a:pt x="25726" y="1075"/>
                      <a:pt x="26361" y="1091"/>
                      <a:pt x="27002" y="1091"/>
                    </a:cubicBezTo>
                    <a:cubicBezTo>
                      <a:pt x="27200" y="1091"/>
                      <a:pt x="27399" y="1090"/>
                      <a:pt x="27599" y="1087"/>
                    </a:cubicBezTo>
                    <a:cubicBezTo>
                      <a:pt x="29289" y="1075"/>
                      <a:pt x="31004" y="1003"/>
                      <a:pt x="32742" y="991"/>
                    </a:cubicBezTo>
                    <a:cubicBezTo>
                      <a:pt x="34469" y="991"/>
                      <a:pt x="36243" y="1051"/>
                      <a:pt x="37945" y="1456"/>
                    </a:cubicBezTo>
                    <a:cubicBezTo>
                      <a:pt x="38802" y="1658"/>
                      <a:pt x="39636" y="1956"/>
                      <a:pt x="40386" y="2396"/>
                    </a:cubicBezTo>
                    <a:cubicBezTo>
                      <a:pt x="41148" y="2825"/>
                      <a:pt x="41815" y="3408"/>
                      <a:pt x="42351" y="4087"/>
                    </a:cubicBezTo>
                    <a:cubicBezTo>
                      <a:pt x="42898" y="4778"/>
                      <a:pt x="43303" y="5563"/>
                      <a:pt x="43601" y="6385"/>
                    </a:cubicBezTo>
                    <a:cubicBezTo>
                      <a:pt x="43684" y="6587"/>
                      <a:pt x="43744" y="6802"/>
                      <a:pt x="43815" y="7004"/>
                    </a:cubicBezTo>
                    <a:lnTo>
                      <a:pt x="43910" y="7314"/>
                    </a:lnTo>
                    <a:cubicBezTo>
                      <a:pt x="43934" y="7421"/>
                      <a:pt x="43958" y="7528"/>
                      <a:pt x="43982" y="7635"/>
                    </a:cubicBezTo>
                    <a:cubicBezTo>
                      <a:pt x="44029" y="7849"/>
                      <a:pt x="44089" y="8064"/>
                      <a:pt x="44136" y="8278"/>
                    </a:cubicBezTo>
                    <a:lnTo>
                      <a:pt x="44244" y="8921"/>
                    </a:lnTo>
                    <a:cubicBezTo>
                      <a:pt x="44517" y="10659"/>
                      <a:pt x="44708" y="12398"/>
                      <a:pt x="44803" y="14100"/>
                    </a:cubicBezTo>
                    <a:cubicBezTo>
                      <a:pt x="44898" y="15815"/>
                      <a:pt x="44910" y="17505"/>
                      <a:pt x="44732" y="19137"/>
                    </a:cubicBezTo>
                    <a:cubicBezTo>
                      <a:pt x="44648" y="19946"/>
                      <a:pt x="44529" y="20756"/>
                      <a:pt x="44339" y="21530"/>
                    </a:cubicBezTo>
                    <a:cubicBezTo>
                      <a:pt x="44160" y="22292"/>
                      <a:pt x="43934" y="23054"/>
                      <a:pt x="43625" y="23756"/>
                    </a:cubicBezTo>
                    <a:cubicBezTo>
                      <a:pt x="43589" y="23840"/>
                      <a:pt x="43553" y="23923"/>
                      <a:pt x="43505" y="24018"/>
                    </a:cubicBezTo>
                    <a:lnTo>
                      <a:pt x="43374" y="24268"/>
                    </a:lnTo>
                    <a:lnTo>
                      <a:pt x="43255" y="24530"/>
                    </a:lnTo>
                    <a:lnTo>
                      <a:pt x="43184" y="24661"/>
                    </a:lnTo>
                    <a:lnTo>
                      <a:pt x="43113" y="24792"/>
                    </a:lnTo>
                    <a:cubicBezTo>
                      <a:pt x="43005" y="24959"/>
                      <a:pt x="42910" y="25125"/>
                      <a:pt x="42803" y="25292"/>
                    </a:cubicBezTo>
                    <a:cubicBezTo>
                      <a:pt x="42696" y="25447"/>
                      <a:pt x="42577" y="25614"/>
                      <a:pt x="42470" y="25768"/>
                    </a:cubicBezTo>
                    <a:cubicBezTo>
                      <a:pt x="41981" y="26387"/>
                      <a:pt x="41410" y="26959"/>
                      <a:pt x="40755" y="27435"/>
                    </a:cubicBezTo>
                    <a:cubicBezTo>
                      <a:pt x="40100" y="27900"/>
                      <a:pt x="39350" y="28245"/>
                      <a:pt x="38564" y="28507"/>
                    </a:cubicBezTo>
                    <a:cubicBezTo>
                      <a:pt x="38362" y="28566"/>
                      <a:pt x="38171" y="28638"/>
                      <a:pt x="37969" y="28685"/>
                    </a:cubicBezTo>
                    <a:cubicBezTo>
                      <a:pt x="37767" y="28733"/>
                      <a:pt x="37552" y="28781"/>
                      <a:pt x="37350" y="28816"/>
                    </a:cubicBezTo>
                    <a:cubicBezTo>
                      <a:pt x="37148" y="28876"/>
                      <a:pt x="36933" y="28888"/>
                      <a:pt x="36731" y="28923"/>
                    </a:cubicBezTo>
                    <a:cubicBezTo>
                      <a:pt x="36516" y="28947"/>
                      <a:pt x="36314" y="28983"/>
                      <a:pt x="36100" y="28995"/>
                    </a:cubicBezTo>
                    <a:cubicBezTo>
                      <a:pt x="35885" y="29007"/>
                      <a:pt x="35671" y="29019"/>
                      <a:pt x="35457" y="29031"/>
                    </a:cubicBezTo>
                    <a:cubicBezTo>
                      <a:pt x="35350" y="29031"/>
                      <a:pt x="35243" y="29043"/>
                      <a:pt x="35135" y="29043"/>
                    </a:cubicBezTo>
                    <a:lnTo>
                      <a:pt x="34814" y="29031"/>
                    </a:lnTo>
                    <a:cubicBezTo>
                      <a:pt x="34600" y="29031"/>
                      <a:pt x="34385" y="29031"/>
                      <a:pt x="34171" y="29019"/>
                    </a:cubicBezTo>
                    <a:cubicBezTo>
                      <a:pt x="33957" y="29019"/>
                      <a:pt x="33742" y="29007"/>
                      <a:pt x="33516" y="28995"/>
                    </a:cubicBezTo>
                    <a:cubicBezTo>
                      <a:pt x="32647" y="28947"/>
                      <a:pt x="31778" y="28912"/>
                      <a:pt x="30897" y="28864"/>
                    </a:cubicBezTo>
                    <a:cubicBezTo>
                      <a:pt x="29135" y="28781"/>
                      <a:pt x="27361" y="28697"/>
                      <a:pt x="25575" y="28614"/>
                    </a:cubicBezTo>
                    <a:cubicBezTo>
                      <a:pt x="23801" y="28531"/>
                      <a:pt x="22015" y="28447"/>
                      <a:pt x="20241" y="28364"/>
                    </a:cubicBezTo>
                    <a:cubicBezTo>
                      <a:pt x="19575" y="28324"/>
                      <a:pt x="18910" y="28309"/>
                      <a:pt x="18247" y="28309"/>
                    </a:cubicBezTo>
                    <a:cubicBezTo>
                      <a:pt x="17141" y="28309"/>
                      <a:pt x="16041" y="28350"/>
                      <a:pt x="14954" y="28388"/>
                    </a:cubicBezTo>
                    <a:cubicBezTo>
                      <a:pt x="14165" y="28409"/>
                      <a:pt x="13381" y="28428"/>
                      <a:pt x="12604" y="28428"/>
                    </a:cubicBezTo>
                    <a:cubicBezTo>
                      <a:pt x="11669" y="28428"/>
                      <a:pt x="10745" y="28401"/>
                      <a:pt x="9835" y="28316"/>
                    </a:cubicBezTo>
                    <a:cubicBezTo>
                      <a:pt x="9001" y="28233"/>
                      <a:pt x="8192" y="28090"/>
                      <a:pt x="7406" y="27900"/>
                    </a:cubicBezTo>
                    <a:cubicBezTo>
                      <a:pt x="6620" y="27685"/>
                      <a:pt x="5870" y="27399"/>
                      <a:pt x="5179" y="27018"/>
                    </a:cubicBezTo>
                    <a:cubicBezTo>
                      <a:pt x="3810" y="26245"/>
                      <a:pt x="2691" y="25125"/>
                      <a:pt x="1965" y="23851"/>
                    </a:cubicBezTo>
                    <a:cubicBezTo>
                      <a:pt x="1595" y="23208"/>
                      <a:pt x="1298" y="22554"/>
                      <a:pt x="1072" y="21887"/>
                    </a:cubicBezTo>
                    <a:cubicBezTo>
                      <a:pt x="857" y="21220"/>
                      <a:pt x="679" y="20553"/>
                      <a:pt x="560" y="19887"/>
                    </a:cubicBezTo>
                    <a:cubicBezTo>
                      <a:pt x="310" y="18565"/>
                      <a:pt x="238" y="17291"/>
                      <a:pt x="214" y="16112"/>
                    </a:cubicBezTo>
                    <a:cubicBezTo>
                      <a:pt x="202" y="14922"/>
                      <a:pt x="250" y="13826"/>
                      <a:pt x="333" y="12826"/>
                    </a:cubicBezTo>
                    <a:cubicBezTo>
                      <a:pt x="476" y="10826"/>
                      <a:pt x="691" y="9231"/>
                      <a:pt x="822" y="8135"/>
                    </a:cubicBezTo>
                    <a:cubicBezTo>
                      <a:pt x="881" y="7588"/>
                      <a:pt x="941" y="7159"/>
                      <a:pt x="976" y="6873"/>
                    </a:cubicBezTo>
                    <a:cubicBezTo>
                      <a:pt x="976" y="6849"/>
                      <a:pt x="976" y="6837"/>
                      <a:pt x="976" y="6826"/>
                    </a:cubicBezTo>
                    <a:cubicBezTo>
                      <a:pt x="976" y="6814"/>
                      <a:pt x="976" y="6802"/>
                      <a:pt x="976" y="6790"/>
                    </a:cubicBezTo>
                    <a:lnTo>
                      <a:pt x="976" y="6766"/>
                    </a:lnTo>
                    <a:cubicBezTo>
                      <a:pt x="988" y="6730"/>
                      <a:pt x="988" y="6706"/>
                      <a:pt x="988" y="6671"/>
                    </a:cubicBezTo>
                    <a:cubicBezTo>
                      <a:pt x="988" y="6623"/>
                      <a:pt x="988" y="6575"/>
                      <a:pt x="1000" y="6540"/>
                    </a:cubicBezTo>
                    <a:cubicBezTo>
                      <a:pt x="1000" y="6468"/>
                      <a:pt x="1012" y="6433"/>
                      <a:pt x="1012" y="6433"/>
                    </a:cubicBezTo>
                    <a:cubicBezTo>
                      <a:pt x="1048" y="6123"/>
                      <a:pt x="1107" y="5885"/>
                      <a:pt x="1119" y="5706"/>
                    </a:cubicBezTo>
                    <a:cubicBezTo>
                      <a:pt x="1119" y="5623"/>
                      <a:pt x="1119" y="5563"/>
                      <a:pt x="1107" y="5516"/>
                    </a:cubicBezTo>
                    <a:cubicBezTo>
                      <a:pt x="1107" y="5485"/>
                      <a:pt x="1099" y="5463"/>
                      <a:pt x="1089" y="5458"/>
                    </a:cubicBezTo>
                    <a:lnTo>
                      <a:pt x="1089" y="5458"/>
                    </a:lnTo>
                    <a:cubicBezTo>
                      <a:pt x="1089" y="5458"/>
                      <a:pt x="1090" y="5458"/>
                      <a:pt x="1090" y="5458"/>
                    </a:cubicBezTo>
                    <a:cubicBezTo>
                      <a:pt x="1117" y="5458"/>
                      <a:pt x="1175" y="5398"/>
                      <a:pt x="1262" y="5278"/>
                    </a:cubicBezTo>
                    <a:cubicBezTo>
                      <a:pt x="1310" y="5218"/>
                      <a:pt x="1369" y="5135"/>
                      <a:pt x="1441" y="5040"/>
                    </a:cubicBezTo>
                    <a:cubicBezTo>
                      <a:pt x="1512" y="4932"/>
                      <a:pt x="1584" y="4813"/>
                      <a:pt x="1691" y="4682"/>
                    </a:cubicBezTo>
                    <a:cubicBezTo>
                      <a:pt x="1691" y="4682"/>
                      <a:pt x="1786" y="4563"/>
                      <a:pt x="1953" y="4337"/>
                    </a:cubicBezTo>
                    <a:cubicBezTo>
                      <a:pt x="2000" y="4278"/>
                      <a:pt x="2048" y="4206"/>
                      <a:pt x="2107" y="4147"/>
                    </a:cubicBezTo>
                    <a:cubicBezTo>
                      <a:pt x="2167" y="4075"/>
                      <a:pt x="2226" y="4004"/>
                      <a:pt x="2298" y="3932"/>
                    </a:cubicBezTo>
                    <a:cubicBezTo>
                      <a:pt x="2441" y="3766"/>
                      <a:pt x="2596" y="3587"/>
                      <a:pt x="2798" y="3397"/>
                    </a:cubicBezTo>
                    <a:cubicBezTo>
                      <a:pt x="2905" y="3313"/>
                      <a:pt x="3000" y="3206"/>
                      <a:pt x="3119" y="3099"/>
                    </a:cubicBezTo>
                    <a:cubicBezTo>
                      <a:pt x="3227" y="3004"/>
                      <a:pt x="3358" y="2908"/>
                      <a:pt x="3489" y="2801"/>
                    </a:cubicBezTo>
                    <a:cubicBezTo>
                      <a:pt x="3548" y="2754"/>
                      <a:pt x="3620" y="2694"/>
                      <a:pt x="3691" y="2646"/>
                    </a:cubicBezTo>
                    <a:cubicBezTo>
                      <a:pt x="3750" y="2587"/>
                      <a:pt x="3834" y="2539"/>
                      <a:pt x="3905" y="2492"/>
                    </a:cubicBezTo>
                    <a:cubicBezTo>
                      <a:pt x="4060" y="2385"/>
                      <a:pt x="4215" y="2277"/>
                      <a:pt x="4382" y="2170"/>
                    </a:cubicBezTo>
                    <a:cubicBezTo>
                      <a:pt x="5048" y="1765"/>
                      <a:pt x="5858" y="1372"/>
                      <a:pt x="6810" y="1075"/>
                    </a:cubicBezTo>
                    <a:cubicBezTo>
                      <a:pt x="8559" y="492"/>
                      <a:pt x="10744" y="224"/>
                      <a:pt x="13197" y="224"/>
                    </a:cubicBezTo>
                    <a:close/>
                    <a:moveTo>
                      <a:pt x="13347" y="0"/>
                    </a:moveTo>
                    <a:cubicBezTo>
                      <a:pt x="10820" y="0"/>
                      <a:pt x="8557" y="278"/>
                      <a:pt x="6739" y="884"/>
                    </a:cubicBezTo>
                    <a:cubicBezTo>
                      <a:pt x="5786" y="1194"/>
                      <a:pt x="4953" y="1587"/>
                      <a:pt x="4274" y="2015"/>
                    </a:cubicBezTo>
                    <a:cubicBezTo>
                      <a:pt x="4108" y="2123"/>
                      <a:pt x="3953" y="2230"/>
                      <a:pt x="3798" y="2337"/>
                    </a:cubicBezTo>
                    <a:cubicBezTo>
                      <a:pt x="3727" y="2396"/>
                      <a:pt x="3643" y="2444"/>
                      <a:pt x="3572" y="2492"/>
                    </a:cubicBezTo>
                    <a:cubicBezTo>
                      <a:pt x="3512" y="2551"/>
                      <a:pt x="3441" y="2611"/>
                      <a:pt x="3369" y="2658"/>
                    </a:cubicBezTo>
                    <a:cubicBezTo>
                      <a:pt x="3239" y="2766"/>
                      <a:pt x="3108" y="2873"/>
                      <a:pt x="3000" y="2968"/>
                    </a:cubicBezTo>
                    <a:cubicBezTo>
                      <a:pt x="2881" y="3075"/>
                      <a:pt x="2774" y="3182"/>
                      <a:pt x="2679" y="3277"/>
                    </a:cubicBezTo>
                    <a:cubicBezTo>
                      <a:pt x="2465" y="3456"/>
                      <a:pt x="2310" y="3647"/>
                      <a:pt x="2167" y="3813"/>
                    </a:cubicBezTo>
                    <a:cubicBezTo>
                      <a:pt x="2096" y="3885"/>
                      <a:pt x="2024" y="3968"/>
                      <a:pt x="1965" y="4028"/>
                    </a:cubicBezTo>
                    <a:cubicBezTo>
                      <a:pt x="1905" y="4099"/>
                      <a:pt x="1869" y="4170"/>
                      <a:pt x="1822" y="4230"/>
                    </a:cubicBezTo>
                    <a:cubicBezTo>
                      <a:pt x="1643" y="4456"/>
                      <a:pt x="1548" y="4575"/>
                      <a:pt x="1548" y="4575"/>
                    </a:cubicBezTo>
                    <a:cubicBezTo>
                      <a:pt x="1453" y="4706"/>
                      <a:pt x="1381" y="4837"/>
                      <a:pt x="1322" y="4944"/>
                    </a:cubicBezTo>
                    <a:cubicBezTo>
                      <a:pt x="1262" y="5051"/>
                      <a:pt x="1214" y="5135"/>
                      <a:pt x="1167" y="5206"/>
                    </a:cubicBezTo>
                    <a:cubicBezTo>
                      <a:pt x="1095" y="5361"/>
                      <a:pt x="1072" y="5444"/>
                      <a:pt x="1083" y="5456"/>
                    </a:cubicBezTo>
                    <a:cubicBezTo>
                      <a:pt x="1060" y="5456"/>
                      <a:pt x="1048" y="5528"/>
                      <a:pt x="1012" y="5683"/>
                    </a:cubicBezTo>
                    <a:cubicBezTo>
                      <a:pt x="976" y="5837"/>
                      <a:pt x="893" y="6075"/>
                      <a:pt x="833" y="6409"/>
                    </a:cubicBezTo>
                    <a:cubicBezTo>
                      <a:pt x="833" y="6409"/>
                      <a:pt x="833" y="6445"/>
                      <a:pt x="822" y="6528"/>
                    </a:cubicBezTo>
                    <a:cubicBezTo>
                      <a:pt x="822" y="6564"/>
                      <a:pt x="810" y="6611"/>
                      <a:pt x="810" y="6671"/>
                    </a:cubicBezTo>
                    <a:cubicBezTo>
                      <a:pt x="810" y="6695"/>
                      <a:pt x="810" y="6730"/>
                      <a:pt x="810" y="6754"/>
                    </a:cubicBezTo>
                    <a:lnTo>
                      <a:pt x="810" y="6778"/>
                    </a:lnTo>
                    <a:cubicBezTo>
                      <a:pt x="810" y="6790"/>
                      <a:pt x="810" y="6790"/>
                      <a:pt x="810" y="6802"/>
                    </a:cubicBezTo>
                    <a:cubicBezTo>
                      <a:pt x="810" y="6814"/>
                      <a:pt x="798" y="6837"/>
                      <a:pt x="798" y="6849"/>
                    </a:cubicBezTo>
                    <a:cubicBezTo>
                      <a:pt x="762" y="7135"/>
                      <a:pt x="714" y="7564"/>
                      <a:pt x="643" y="8111"/>
                    </a:cubicBezTo>
                    <a:cubicBezTo>
                      <a:pt x="512" y="9207"/>
                      <a:pt x="286" y="10802"/>
                      <a:pt x="131" y="12802"/>
                    </a:cubicBezTo>
                    <a:cubicBezTo>
                      <a:pt x="60" y="13814"/>
                      <a:pt x="0" y="14910"/>
                      <a:pt x="0" y="16112"/>
                    </a:cubicBezTo>
                    <a:cubicBezTo>
                      <a:pt x="24" y="17303"/>
                      <a:pt x="95" y="18589"/>
                      <a:pt x="333" y="19934"/>
                    </a:cubicBezTo>
                    <a:cubicBezTo>
                      <a:pt x="452" y="20601"/>
                      <a:pt x="631" y="21280"/>
                      <a:pt x="857" y="21958"/>
                    </a:cubicBezTo>
                    <a:cubicBezTo>
                      <a:pt x="1083" y="22637"/>
                      <a:pt x="1381" y="23316"/>
                      <a:pt x="1762" y="23970"/>
                    </a:cubicBezTo>
                    <a:cubicBezTo>
                      <a:pt x="2500" y="25280"/>
                      <a:pt x="3643" y="26435"/>
                      <a:pt x="5060" y="27233"/>
                    </a:cubicBezTo>
                    <a:cubicBezTo>
                      <a:pt x="5763" y="27626"/>
                      <a:pt x="6537" y="27935"/>
                      <a:pt x="7334" y="28150"/>
                    </a:cubicBezTo>
                    <a:cubicBezTo>
                      <a:pt x="8144" y="28352"/>
                      <a:pt x="8965" y="28495"/>
                      <a:pt x="9811" y="28578"/>
                    </a:cubicBezTo>
                    <a:cubicBezTo>
                      <a:pt x="10773" y="28673"/>
                      <a:pt x="11747" y="28706"/>
                      <a:pt x="12727" y="28706"/>
                    </a:cubicBezTo>
                    <a:cubicBezTo>
                      <a:pt x="13470" y="28706"/>
                      <a:pt x="14217" y="28687"/>
                      <a:pt x="14966" y="28662"/>
                    </a:cubicBezTo>
                    <a:cubicBezTo>
                      <a:pt x="16001" y="28633"/>
                      <a:pt x="17040" y="28596"/>
                      <a:pt x="18086" y="28596"/>
                    </a:cubicBezTo>
                    <a:cubicBezTo>
                      <a:pt x="18797" y="28596"/>
                      <a:pt x="19511" y="28613"/>
                      <a:pt x="20229" y="28662"/>
                    </a:cubicBezTo>
                    <a:cubicBezTo>
                      <a:pt x="22003" y="28745"/>
                      <a:pt x="23777" y="28828"/>
                      <a:pt x="25563" y="28923"/>
                    </a:cubicBezTo>
                    <a:cubicBezTo>
                      <a:pt x="27337" y="29007"/>
                      <a:pt x="29111" y="29090"/>
                      <a:pt x="30873" y="29185"/>
                    </a:cubicBezTo>
                    <a:cubicBezTo>
                      <a:pt x="31754" y="29221"/>
                      <a:pt x="32635" y="29269"/>
                      <a:pt x="33504" y="29316"/>
                    </a:cubicBezTo>
                    <a:cubicBezTo>
                      <a:pt x="33730" y="29328"/>
                      <a:pt x="33945" y="29340"/>
                      <a:pt x="34159" y="29340"/>
                    </a:cubicBezTo>
                    <a:cubicBezTo>
                      <a:pt x="34385" y="29352"/>
                      <a:pt x="34600" y="29352"/>
                      <a:pt x="34814" y="29352"/>
                    </a:cubicBezTo>
                    <a:lnTo>
                      <a:pt x="35147" y="29364"/>
                    </a:lnTo>
                    <a:cubicBezTo>
                      <a:pt x="35254" y="29364"/>
                      <a:pt x="35362" y="29352"/>
                      <a:pt x="35469" y="29352"/>
                    </a:cubicBezTo>
                    <a:cubicBezTo>
                      <a:pt x="35695" y="29340"/>
                      <a:pt x="35909" y="29328"/>
                      <a:pt x="36124" y="29316"/>
                    </a:cubicBezTo>
                    <a:cubicBezTo>
                      <a:pt x="36338" y="29304"/>
                      <a:pt x="36552" y="29269"/>
                      <a:pt x="36767" y="29245"/>
                    </a:cubicBezTo>
                    <a:cubicBezTo>
                      <a:pt x="36993" y="29209"/>
                      <a:pt x="37207" y="29197"/>
                      <a:pt x="37409" y="29138"/>
                    </a:cubicBezTo>
                    <a:cubicBezTo>
                      <a:pt x="37624" y="29102"/>
                      <a:pt x="37838" y="29054"/>
                      <a:pt x="38052" y="29007"/>
                    </a:cubicBezTo>
                    <a:cubicBezTo>
                      <a:pt x="38255" y="28947"/>
                      <a:pt x="38457" y="28888"/>
                      <a:pt x="38672" y="28828"/>
                    </a:cubicBezTo>
                    <a:cubicBezTo>
                      <a:pt x="39481" y="28554"/>
                      <a:pt x="40267" y="28197"/>
                      <a:pt x="40946" y="27697"/>
                    </a:cubicBezTo>
                    <a:cubicBezTo>
                      <a:pt x="41636" y="27209"/>
                      <a:pt x="42231" y="26614"/>
                      <a:pt x="42732" y="25971"/>
                    </a:cubicBezTo>
                    <a:cubicBezTo>
                      <a:pt x="42851" y="25804"/>
                      <a:pt x="42970" y="25637"/>
                      <a:pt x="43089" y="25471"/>
                    </a:cubicBezTo>
                    <a:cubicBezTo>
                      <a:pt x="43196" y="25292"/>
                      <a:pt x="43291" y="25125"/>
                      <a:pt x="43398" y="24947"/>
                    </a:cubicBezTo>
                    <a:lnTo>
                      <a:pt x="43482" y="24828"/>
                    </a:lnTo>
                    <a:lnTo>
                      <a:pt x="43541" y="24685"/>
                    </a:lnTo>
                    <a:lnTo>
                      <a:pt x="43684" y="24423"/>
                    </a:lnTo>
                    <a:lnTo>
                      <a:pt x="43815" y="24149"/>
                    </a:lnTo>
                    <a:cubicBezTo>
                      <a:pt x="43851" y="24066"/>
                      <a:pt x="43886" y="23970"/>
                      <a:pt x="43922" y="23887"/>
                    </a:cubicBezTo>
                    <a:cubicBezTo>
                      <a:pt x="44244" y="23161"/>
                      <a:pt x="44482" y="22387"/>
                      <a:pt x="44660" y="21601"/>
                    </a:cubicBezTo>
                    <a:cubicBezTo>
                      <a:pt x="44851" y="20815"/>
                      <a:pt x="44970" y="19994"/>
                      <a:pt x="45065" y="19172"/>
                    </a:cubicBezTo>
                    <a:cubicBezTo>
                      <a:pt x="45232" y="17517"/>
                      <a:pt x="45232" y="15815"/>
                      <a:pt x="45137" y="14088"/>
                    </a:cubicBezTo>
                    <a:cubicBezTo>
                      <a:pt x="45029" y="12362"/>
                      <a:pt x="44827" y="10624"/>
                      <a:pt x="44553" y="8873"/>
                    </a:cubicBezTo>
                    <a:lnTo>
                      <a:pt x="44446" y="8219"/>
                    </a:lnTo>
                    <a:cubicBezTo>
                      <a:pt x="44398" y="7992"/>
                      <a:pt x="44339" y="7778"/>
                      <a:pt x="44291" y="7564"/>
                    </a:cubicBezTo>
                    <a:cubicBezTo>
                      <a:pt x="44267" y="7457"/>
                      <a:pt x="44244" y="7337"/>
                      <a:pt x="44208" y="7230"/>
                    </a:cubicBezTo>
                    <a:lnTo>
                      <a:pt x="44113" y="6909"/>
                    </a:lnTo>
                    <a:cubicBezTo>
                      <a:pt x="44041" y="6695"/>
                      <a:pt x="43982" y="6480"/>
                      <a:pt x="43898" y="6278"/>
                    </a:cubicBezTo>
                    <a:cubicBezTo>
                      <a:pt x="43589" y="5432"/>
                      <a:pt x="43160" y="4611"/>
                      <a:pt x="42601" y="3897"/>
                    </a:cubicBezTo>
                    <a:cubicBezTo>
                      <a:pt x="42029" y="3182"/>
                      <a:pt x="41327" y="2587"/>
                      <a:pt x="40541" y="2134"/>
                    </a:cubicBezTo>
                    <a:cubicBezTo>
                      <a:pt x="39755" y="1682"/>
                      <a:pt x="38886" y="1372"/>
                      <a:pt x="38017" y="1170"/>
                    </a:cubicBezTo>
                    <a:cubicBezTo>
                      <a:pt x="36411" y="788"/>
                      <a:pt x="34774" y="716"/>
                      <a:pt x="33173" y="716"/>
                    </a:cubicBezTo>
                    <a:cubicBezTo>
                      <a:pt x="33029" y="716"/>
                      <a:pt x="32885" y="717"/>
                      <a:pt x="32742" y="718"/>
                    </a:cubicBezTo>
                    <a:cubicBezTo>
                      <a:pt x="30992" y="730"/>
                      <a:pt x="29277" y="801"/>
                      <a:pt x="27599" y="825"/>
                    </a:cubicBezTo>
                    <a:cubicBezTo>
                      <a:pt x="26753" y="825"/>
                      <a:pt x="25932" y="825"/>
                      <a:pt x="25110" y="777"/>
                    </a:cubicBezTo>
                    <a:cubicBezTo>
                      <a:pt x="24301" y="730"/>
                      <a:pt x="23491" y="670"/>
                      <a:pt x="22693" y="610"/>
                    </a:cubicBezTo>
                    <a:cubicBezTo>
                      <a:pt x="21098" y="480"/>
                      <a:pt x="19562" y="325"/>
                      <a:pt x="18074" y="218"/>
                    </a:cubicBezTo>
                    <a:cubicBezTo>
                      <a:pt x="16585" y="99"/>
                      <a:pt x="15169" y="15"/>
                      <a:pt x="13811" y="3"/>
                    </a:cubicBezTo>
                    <a:cubicBezTo>
                      <a:pt x="13656" y="1"/>
                      <a:pt x="13501" y="0"/>
                      <a:pt x="1334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84;p44"/>
              <p:cNvSpPr/>
              <p:nvPr/>
            </p:nvSpPr>
            <p:spPr>
              <a:xfrm>
                <a:off x="4537750" y="3066750"/>
                <a:ext cx="1112375" cy="724775"/>
              </a:xfrm>
              <a:custGeom>
                <a:avLst/>
                <a:gdLst/>
                <a:ahLst/>
                <a:cxnLst/>
                <a:rect l="l" t="t" r="r" b="b"/>
                <a:pathLst>
                  <a:path w="44495" h="28991" extrusionOk="0">
                    <a:moveTo>
                      <a:pt x="5142" y="1"/>
                    </a:moveTo>
                    <a:cubicBezTo>
                      <a:pt x="5118" y="1"/>
                      <a:pt x="5083" y="10"/>
                      <a:pt x="5037" y="29"/>
                    </a:cubicBezTo>
                    <a:cubicBezTo>
                      <a:pt x="4954" y="53"/>
                      <a:pt x="4811" y="101"/>
                      <a:pt x="4656" y="208"/>
                    </a:cubicBezTo>
                    <a:cubicBezTo>
                      <a:pt x="4656" y="208"/>
                      <a:pt x="4597" y="256"/>
                      <a:pt x="4454" y="351"/>
                    </a:cubicBezTo>
                    <a:cubicBezTo>
                      <a:pt x="4323" y="446"/>
                      <a:pt x="4132" y="577"/>
                      <a:pt x="3906" y="791"/>
                    </a:cubicBezTo>
                    <a:cubicBezTo>
                      <a:pt x="3454" y="1208"/>
                      <a:pt x="2858" y="1887"/>
                      <a:pt x="2299" y="2863"/>
                    </a:cubicBezTo>
                    <a:cubicBezTo>
                      <a:pt x="1751" y="3827"/>
                      <a:pt x="1227" y="5054"/>
                      <a:pt x="810" y="6494"/>
                    </a:cubicBezTo>
                    <a:cubicBezTo>
                      <a:pt x="596" y="7209"/>
                      <a:pt x="418" y="7983"/>
                      <a:pt x="275" y="8792"/>
                    </a:cubicBezTo>
                    <a:cubicBezTo>
                      <a:pt x="132" y="9602"/>
                      <a:pt x="25" y="10447"/>
                      <a:pt x="1" y="11340"/>
                    </a:cubicBezTo>
                    <a:cubicBezTo>
                      <a:pt x="1" y="11555"/>
                      <a:pt x="1" y="11781"/>
                      <a:pt x="13" y="12007"/>
                    </a:cubicBezTo>
                    <a:cubicBezTo>
                      <a:pt x="37" y="12233"/>
                      <a:pt x="48" y="12459"/>
                      <a:pt x="60" y="12686"/>
                    </a:cubicBezTo>
                    <a:cubicBezTo>
                      <a:pt x="96" y="13126"/>
                      <a:pt x="120" y="13591"/>
                      <a:pt x="144" y="14055"/>
                    </a:cubicBezTo>
                    <a:cubicBezTo>
                      <a:pt x="203" y="14972"/>
                      <a:pt x="251" y="15912"/>
                      <a:pt x="334" y="16877"/>
                    </a:cubicBezTo>
                    <a:cubicBezTo>
                      <a:pt x="513" y="18782"/>
                      <a:pt x="787" y="20758"/>
                      <a:pt x="1513" y="22615"/>
                    </a:cubicBezTo>
                    <a:cubicBezTo>
                      <a:pt x="1691" y="23080"/>
                      <a:pt x="1906" y="23532"/>
                      <a:pt x="2144" y="23961"/>
                    </a:cubicBezTo>
                    <a:cubicBezTo>
                      <a:pt x="2394" y="24389"/>
                      <a:pt x="2668" y="24806"/>
                      <a:pt x="2989" y="25187"/>
                    </a:cubicBezTo>
                    <a:cubicBezTo>
                      <a:pt x="3299" y="25568"/>
                      <a:pt x="3668" y="25902"/>
                      <a:pt x="4049" y="26211"/>
                    </a:cubicBezTo>
                    <a:cubicBezTo>
                      <a:pt x="4430" y="26533"/>
                      <a:pt x="4847" y="26771"/>
                      <a:pt x="5275" y="26997"/>
                    </a:cubicBezTo>
                    <a:cubicBezTo>
                      <a:pt x="6144" y="27426"/>
                      <a:pt x="7049" y="27699"/>
                      <a:pt x="7942" y="27902"/>
                    </a:cubicBezTo>
                    <a:cubicBezTo>
                      <a:pt x="8847" y="28092"/>
                      <a:pt x="9728" y="28199"/>
                      <a:pt x="10585" y="28271"/>
                    </a:cubicBezTo>
                    <a:cubicBezTo>
                      <a:pt x="11728" y="28366"/>
                      <a:pt x="12930" y="28387"/>
                      <a:pt x="14161" y="28387"/>
                    </a:cubicBezTo>
                    <a:cubicBezTo>
                      <a:pt x="14776" y="28387"/>
                      <a:pt x="15400" y="28382"/>
                      <a:pt x="16027" y="28378"/>
                    </a:cubicBezTo>
                    <a:cubicBezTo>
                      <a:pt x="16265" y="28375"/>
                      <a:pt x="16503" y="28374"/>
                      <a:pt x="16741" y="28374"/>
                    </a:cubicBezTo>
                    <a:cubicBezTo>
                      <a:pt x="17456" y="28374"/>
                      <a:pt x="18173" y="28387"/>
                      <a:pt x="18896" y="28414"/>
                    </a:cubicBezTo>
                    <a:cubicBezTo>
                      <a:pt x="19384" y="28438"/>
                      <a:pt x="19872" y="28450"/>
                      <a:pt x="20360" y="28461"/>
                    </a:cubicBezTo>
                    <a:cubicBezTo>
                      <a:pt x="20849" y="28473"/>
                      <a:pt x="21337" y="28485"/>
                      <a:pt x="21825" y="28497"/>
                    </a:cubicBezTo>
                    <a:cubicBezTo>
                      <a:pt x="23789" y="28545"/>
                      <a:pt x="25754" y="28569"/>
                      <a:pt x="27659" y="28664"/>
                    </a:cubicBezTo>
                    <a:cubicBezTo>
                      <a:pt x="28135" y="28676"/>
                      <a:pt x="28612" y="28700"/>
                      <a:pt x="29076" y="28735"/>
                    </a:cubicBezTo>
                    <a:cubicBezTo>
                      <a:pt x="29552" y="28771"/>
                      <a:pt x="30016" y="28783"/>
                      <a:pt x="30469" y="28831"/>
                    </a:cubicBezTo>
                    <a:cubicBezTo>
                      <a:pt x="30933" y="28878"/>
                      <a:pt x="31386" y="28914"/>
                      <a:pt x="31838" y="28950"/>
                    </a:cubicBezTo>
                    <a:cubicBezTo>
                      <a:pt x="32064" y="28961"/>
                      <a:pt x="32291" y="28973"/>
                      <a:pt x="32517" y="28985"/>
                    </a:cubicBezTo>
                    <a:cubicBezTo>
                      <a:pt x="32556" y="28989"/>
                      <a:pt x="32595" y="28991"/>
                      <a:pt x="32633" y="28991"/>
                    </a:cubicBezTo>
                    <a:cubicBezTo>
                      <a:pt x="32709" y="28991"/>
                      <a:pt x="32783" y="28985"/>
                      <a:pt x="32862" y="28985"/>
                    </a:cubicBezTo>
                    <a:cubicBezTo>
                      <a:pt x="32969" y="28973"/>
                      <a:pt x="33076" y="28973"/>
                      <a:pt x="33195" y="28973"/>
                    </a:cubicBezTo>
                    <a:cubicBezTo>
                      <a:pt x="33303" y="28961"/>
                      <a:pt x="33410" y="28961"/>
                      <a:pt x="33529" y="28961"/>
                    </a:cubicBezTo>
                    <a:cubicBezTo>
                      <a:pt x="33636" y="28950"/>
                      <a:pt x="33743" y="28938"/>
                      <a:pt x="33850" y="28926"/>
                    </a:cubicBezTo>
                    <a:cubicBezTo>
                      <a:pt x="34065" y="28902"/>
                      <a:pt x="34279" y="28890"/>
                      <a:pt x="34493" y="28854"/>
                    </a:cubicBezTo>
                    <a:cubicBezTo>
                      <a:pt x="34708" y="28819"/>
                      <a:pt x="34910" y="28771"/>
                      <a:pt x="35124" y="28735"/>
                    </a:cubicBezTo>
                    <a:cubicBezTo>
                      <a:pt x="35327" y="28711"/>
                      <a:pt x="35529" y="28652"/>
                      <a:pt x="35731" y="28604"/>
                    </a:cubicBezTo>
                    <a:cubicBezTo>
                      <a:pt x="36136" y="28521"/>
                      <a:pt x="36517" y="28390"/>
                      <a:pt x="36898" y="28271"/>
                    </a:cubicBezTo>
                    <a:cubicBezTo>
                      <a:pt x="37089" y="28211"/>
                      <a:pt x="37267" y="28140"/>
                      <a:pt x="37446" y="28080"/>
                    </a:cubicBezTo>
                    <a:cubicBezTo>
                      <a:pt x="37625" y="28009"/>
                      <a:pt x="37803" y="27949"/>
                      <a:pt x="37982" y="27878"/>
                    </a:cubicBezTo>
                    <a:cubicBezTo>
                      <a:pt x="39363" y="27307"/>
                      <a:pt x="40518" y="26628"/>
                      <a:pt x="41423" y="25997"/>
                    </a:cubicBezTo>
                    <a:cubicBezTo>
                      <a:pt x="41649" y="25830"/>
                      <a:pt x="41863" y="25687"/>
                      <a:pt x="42066" y="25532"/>
                    </a:cubicBezTo>
                    <a:cubicBezTo>
                      <a:pt x="42256" y="25378"/>
                      <a:pt x="42447" y="25235"/>
                      <a:pt x="42613" y="25104"/>
                    </a:cubicBezTo>
                    <a:cubicBezTo>
                      <a:pt x="42947" y="24818"/>
                      <a:pt x="43244" y="24580"/>
                      <a:pt x="43459" y="24366"/>
                    </a:cubicBezTo>
                    <a:cubicBezTo>
                      <a:pt x="43911" y="23949"/>
                      <a:pt x="44137" y="23699"/>
                      <a:pt x="44137" y="23699"/>
                    </a:cubicBezTo>
                    <a:cubicBezTo>
                      <a:pt x="44407" y="23410"/>
                      <a:pt x="44495" y="23251"/>
                      <a:pt x="44434" y="23251"/>
                    </a:cubicBezTo>
                    <a:cubicBezTo>
                      <a:pt x="44384" y="23251"/>
                      <a:pt x="44236" y="23356"/>
                      <a:pt x="44006" y="23580"/>
                    </a:cubicBezTo>
                    <a:cubicBezTo>
                      <a:pt x="44006" y="23580"/>
                      <a:pt x="43780" y="23830"/>
                      <a:pt x="43340" y="24235"/>
                    </a:cubicBezTo>
                    <a:cubicBezTo>
                      <a:pt x="43125" y="24449"/>
                      <a:pt x="42828" y="24675"/>
                      <a:pt x="42494" y="24949"/>
                    </a:cubicBezTo>
                    <a:cubicBezTo>
                      <a:pt x="42328" y="25092"/>
                      <a:pt x="42137" y="25223"/>
                      <a:pt x="41947" y="25378"/>
                    </a:cubicBezTo>
                    <a:cubicBezTo>
                      <a:pt x="41756" y="25532"/>
                      <a:pt x="41542" y="25675"/>
                      <a:pt x="41315" y="25830"/>
                    </a:cubicBezTo>
                    <a:cubicBezTo>
                      <a:pt x="40411" y="26449"/>
                      <a:pt x="39256" y="27116"/>
                      <a:pt x="37886" y="27664"/>
                    </a:cubicBezTo>
                    <a:cubicBezTo>
                      <a:pt x="37720" y="27747"/>
                      <a:pt x="37541" y="27795"/>
                      <a:pt x="37363" y="27866"/>
                    </a:cubicBezTo>
                    <a:cubicBezTo>
                      <a:pt x="37184" y="27926"/>
                      <a:pt x="37005" y="27997"/>
                      <a:pt x="36827" y="28057"/>
                    </a:cubicBezTo>
                    <a:cubicBezTo>
                      <a:pt x="36446" y="28164"/>
                      <a:pt x="36077" y="28295"/>
                      <a:pt x="35672" y="28378"/>
                    </a:cubicBezTo>
                    <a:cubicBezTo>
                      <a:pt x="35481" y="28414"/>
                      <a:pt x="35279" y="28473"/>
                      <a:pt x="35077" y="28509"/>
                    </a:cubicBezTo>
                    <a:cubicBezTo>
                      <a:pt x="34874" y="28545"/>
                      <a:pt x="34672" y="28569"/>
                      <a:pt x="34457" y="28604"/>
                    </a:cubicBezTo>
                    <a:cubicBezTo>
                      <a:pt x="34255" y="28640"/>
                      <a:pt x="34041" y="28652"/>
                      <a:pt x="33826" y="28676"/>
                    </a:cubicBezTo>
                    <a:cubicBezTo>
                      <a:pt x="33719" y="28688"/>
                      <a:pt x="33612" y="28700"/>
                      <a:pt x="33505" y="28711"/>
                    </a:cubicBezTo>
                    <a:cubicBezTo>
                      <a:pt x="33398" y="28711"/>
                      <a:pt x="33291" y="28711"/>
                      <a:pt x="33184" y="28723"/>
                    </a:cubicBezTo>
                    <a:lnTo>
                      <a:pt x="32850" y="28723"/>
                    </a:lnTo>
                    <a:cubicBezTo>
                      <a:pt x="32797" y="28729"/>
                      <a:pt x="32743" y="28732"/>
                      <a:pt x="32689" y="28732"/>
                    </a:cubicBezTo>
                    <a:cubicBezTo>
                      <a:pt x="32636" y="28732"/>
                      <a:pt x="32582" y="28729"/>
                      <a:pt x="32529" y="28723"/>
                    </a:cubicBezTo>
                    <a:cubicBezTo>
                      <a:pt x="32302" y="28723"/>
                      <a:pt x="32088" y="28711"/>
                      <a:pt x="31862" y="28700"/>
                    </a:cubicBezTo>
                    <a:cubicBezTo>
                      <a:pt x="31409" y="28664"/>
                      <a:pt x="30957" y="28616"/>
                      <a:pt x="30493" y="28569"/>
                    </a:cubicBezTo>
                    <a:cubicBezTo>
                      <a:pt x="30040" y="28521"/>
                      <a:pt x="29564" y="28497"/>
                      <a:pt x="29100" y="28461"/>
                    </a:cubicBezTo>
                    <a:cubicBezTo>
                      <a:pt x="28623" y="28426"/>
                      <a:pt x="28147" y="28402"/>
                      <a:pt x="27671" y="28378"/>
                    </a:cubicBezTo>
                    <a:cubicBezTo>
                      <a:pt x="25754" y="28283"/>
                      <a:pt x="23789" y="28247"/>
                      <a:pt x="21837" y="28199"/>
                    </a:cubicBezTo>
                    <a:cubicBezTo>
                      <a:pt x="21349" y="28176"/>
                      <a:pt x="20861" y="28164"/>
                      <a:pt x="20372" y="28152"/>
                    </a:cubicBezTo>
                    <a:cubicBezTo>
                      <a:pt x="19884" y="28140"/>
                      <a:pt x="19396" y="28116"/>
                      <a:pt x="18908" y="28104"/>
                    </a:cubicBezTo>
                    <a:cubicBezTo>
                      <a:pt x="18171" y="28068"/>
                      <a:pt x="17434" y="28052"/>
                      <a:pt x="16703" y="28052"/>
                    </a:cubicBezTo>
                    <a:cubicBezTo>
                      <a:pt x="16477" y="28052"/>
                      <a:pt x="16251" y="28054"/>
                      <a:pt x="16027" y="28057"/>
                    </a:cubicBezTo>
                    <a:cubicBezTo>
                      <a:pt x="15553" y="28057"/>
                      <a:pt x="15085" y="28058"/>
                      <a:pt x="14621" y="28058"/>
                    </a:cubicBezTo>
                    <a:cubicBezTo>
                      <a:pt x="13230" y="28058"/>
                      <a:pt x="11886" y="28045"/>
                      <a:pt x="10609" y="27938"/>
                    </a:cubicBezTo>
                    <a:cubicBezTo>
                      <a:pt x="9764" y="27866"/>
                      <a:pt x="8895" y="27759"/>
                      <a:pt x="8014" y="27580"/>
                    </a:cubicBezTo>
                    <a:cubicBezTo>
                      <a:pt x="7145" y="27390"/>
                      <a:pt x="6252" y="27116"/>
                      <a:pt x="5430" y="26699"/>
                    </a:cubicBezTo>
                    <a:cubicBezTo>
                      <a:pt x="5013" y="26497"/>
                      <a:pt x="4609" y="26259"/>
                      <a:pt x="4239" y="25961"/>
                    </a:cubicBezTo>
                    <a:cubicBezTo>
                      <a:pt x="3882" y="25675"/>
                      <a:pt x="3537" y="25342"/>
                      <a:pt x="3227" y="24985"/>
                    </a:cubicBezTo>
                    <a:cubicBezTo>
                      <a:pt x="2930" y="24616"/>
                      <a:pt x="2656" y="24223"/>
                      <a:pt x="2418" y="23806"/>
                    </a:cubicBezTo>
                    <a:cubicBezTo>
                      <a:pt x="2180" y="23389"/>
                      <a:pt x="1977" y="22949"/>
                      <a:pt x="1799" y="22496"/>
                    </a:cubicBezTo>
                    <a:cubicBezTo>
                      <a:pt x="1084" y="20699"/>
                      <a:pt x="799" y="18746"/>
                      <a:pt x="620" y="16853"/>
                    </a:cubicBezTo>
                    <a:cubicBezTo>
                      <a:pt x="525" y="15900"/>
                      <a:pt x="465" y="14960"/>
                      <a:pt x="418" y="14031"/>
                    </a:cubicBezTo>
                    <a:cubicBezTo>
                      <a:pt x="382" y="13567"/>
                      <a:pt x="358" y="13114"/>
                      <a:pt x="322" y="12662"/>
                    </a:cubicBezTo>
                    <a:cubicBezTo>
                      <a:pt x="310" y="12436"/>
                      <a:pt x="287" y="12209"/>
                      <a:pt x="275" y="11995"/>
                    </a:cubicBezTo>
                    <a:cubicBezTo>
                      <a:pt x="263" y="11781"/>
                      <a:pt x="251" y="11555"/>
                      <a:pt x="263" y="11340"/>
                    </a:cubicBezTo>
                    <a:cubicBezTo>
                      <a:pt x="275" y="10471"/>
                      <a:pt x="382" y="9626"/>
                      <a:pt x="513" y="8828"/>
                    </a:cubicBezTo>
                    <a:cubicBezTo>
                      <a:pt x="644" y="8030"/>
                      <a:pt x="822" y="7268"/>
                      <a:pt x="1025" y="6554"/>
                    </a:cubicBezTo>
                    <a:cubicBezTo>
                      <a:pt x="1430" y="5125"/>
                      <a:pt x="1930" y="3911"/>
                      <a:pt x="2477" y="2958"/>
                    </a:cubicBezTo>
                    <a:cubicBezTo>
                      <a:pt x="3013" y="2006"/>
                      <a:pt x="3585" y="1327"/>
                      <a:pt x="4025" y="922"/>
                    </a:cubicBezTo>
                    <a:cubicBezTo>
                      <a:pt x="4239" y="720"/>
                      <a:pt x="4430" y="589"/>
                      <a:pt x="4561" y="494"/>
                    </a:cubicBezTo>
                    <a:cubicBezTo>
                      <a:pt x="4692" y="398"/>
                      <a:pt x="4751" y="351"/>
                      <a:pt x="4751" y="351"/>
                    </a:cubicBezTo>
                    <a:cubicBezTo>
                      <a:pt x="4894" y="256"/>
                      <a:pt x="5013" y="196"/>
                      <a:pt x="5085" y="125"/>
                    </a:cubicBezTo>
                    <a:cubicBezTo>
                      <a:pt x="5156" y="77"/>
                      <a:pt x="5180" y="29"/>
                      <a:pt x="5180" y="17"/>
                    </a:cubicBezTo>
                    <a:cubicBezTo>
                      <a:pt x="5175" y="7"/>
                      <a:pt x="5162" y="1"/>
                      <a:pt x="5142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85;p44"/>
              <p:cNvSpPr/>
              <p:nvPr/>
            </p:nvSpPr>
            <p:spPr>
              <a:xfrm>
                <a:off x="5351900" y="3705050"/>
                <a:ext cx="177675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3300" extrusionOk="0">
                    <a:moveTo>
                      <a:pt x="6916" y="0"/>
                    </a:moveTo>
                    <a:cubicBezTo>
                      <a:pt x="6844" y="0"/>
                      <a:pt x="6737" y="0"/>
                      <a:pt x="6618" y="12"/>
                    </a:cubicBezTo>
                    <a:cubicBezTo>
                      <a:pt x="6499" y="36"/>
                      <a:pt x="6344" y="60"/>
                      <a:pt x="6190" y="96"/>
                    </a:cubicBezTo>
                    <a:cubicBezTo>
                      <a:pt x="6106" y="108"/>
                      <a:pt x="6023" y="131"/>
                      <a:pt x="5940" y="155"/>
                    </a:cubicBezTo>
                    <a:cubicBezTo>
                      <a:pt x="5844" y="179"/>
                      <a:pt x="5749" y="203"/>
                      <a:pt x="5666" y="227"/>
                    </a:cubicBezTo>
                    <a:cubicBezTo>
                      <a:pt x="4916" y="465"/>
                      <a:pt x="4035" y="870"/>
                      <a:pt x="3368" y="1227"/>
                    </a:cubicBezTo>
                    <a:cubicBezTo>
                      <a:pt x="2713" y="1584"/>
                      <a:pt x="1891" y="2084"/>
                      <a:pt x="1237" y="2477"/>
                    </a:cubicBezTo>
                    <a:cubicBezTo>
                      <a:pt x="903" y="2679"/>
                      <a:pt x="618" y="2846"/>
                      <a:pt x="403" y="2965"/>
                    </a:cubicBezTo>
                    <a:cubicBezTo>
                      <a:pt x="189" y="3072"/>
                      <a:pt x="58" y="3132"/>
                      <a:pt x="58" y="3132"/>
                    </a:cubicBezTo>
                    <a:cubicBezTo>
                      <a:pt x="1" y="3177"/>
                      <a:pt x="53" y="3299"/>
                      <a:pt x="120" y="3299"/>
                    </a:cubicBezTo>
                    <a:cubicBezTo>
                      <a:pt x="123" y="3299"/>
                      <a:pt x="126" y="3299"/>
                      <a:pt x="129" y="3299"/>
                    </a:cubicBezTo>
                    <a:cubicBezTo>
                      <a:pt x="129" y="3299"/>
                      <a:pt x="272" y="3239"/>
                      <a:pt x="487" y="3132"/>
                    </a:cubicBezTo>
                    <a:cubicBezTo>
                      <a:pt x="713" y="3037"/>
                      <a:pt x="1022" y="2882"/>
                      <a:pt x="1356" y="2703"/>
                    </a:cubicBezTo>
                    <a:cubicBezTo>
                      <a:pt x="2034" y="2334"/>
                      <a:pt x="2868" y="1882"/>
                      <a:pt x="3535" y="1524"/>
                    </a:cubicBezTo>
                    <a:cubicBezTo>
                      <a:pt x="4189" y="1167"/>
                      <a:pt x="5023" y="727"/>
                      <a:pt x="5737" y="465"/>
                    </a:cubicBezTo>
                    <a:cubicBezTo>
                      <a:pt x="5832" y="429"/>
                      <a:pt x="5916" y="405"/>
                      <a:pt x="5999" y="381"/>
                    </a:cubicBezTo>
                    <a:cubicBezTo>
                      <a:pt x="6082" y="358"/>
                      <a:pt x="6166" y="334"/>
                      <a:pt x="6237" y="310"/>
                    </a:cubicBezTo>
                    <a:cubicBezTo>
                      <a:pt x="6392" y="262"/>
                      <a:pt x="6535" y="239"/>
                      <a:pt x="6654" y="215"/>
                    </a:cubicBezTo>
                    <a:cubicBezTo>
                      <a:pt x="6761" y="191"/>
                      <a:pt x="6856" y="191"/>
                      <a:pt x="6916" y="179"/>
                    </a:cubicBezTo>
                    <a:cubicBezTo>
                      <a:pt x="6987" y="167"/>
                      <a:pt x="7023" y="167"/>
                      <a:pt x="7023" y="167"/>
                    </a:cubicBezTo>
                    <a:cubicBezTo>
                      <a:pt x="7095" y="155"/>
                      <a:pt x="7106" y="0"/>
                      <a:pt x="702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86;p44"/>
              <p:cNvSpPr/>
              <p:nvPr/>
            </p:nvSpPr>
            <p:spPr>
              <a:xfrm>
                <a:off x="5283475" y="3711000"/>
                <a:ext cx="104700" cy="70350"/>
              </a:xfrm>
              <a:custGeom>
                <a:avLst/>
                <a:gdLst/>
                <a:ahLst/>
                <a:cxnLst/>
                <a:rect l="l" t="t" r="r" b="b"/>
                <a:pathLst>
                  <a:path w="4188" h="2814" extrusionOk="0">
                    <a:moveTo>
                      <a:pt x="4128" y="1"/>
                    </a:moveTo>
                    <a:cubicBezTo>
                      <a:pt x="4128" y="1"/>
                      <a:pt x="4033" y="13"/>
                      <a:pt x="3866" y="36"/>
                    </a:cubicBezTo>
                    <a:cubicBezTo>
                      <a:pt x="3795" y="60"/>
                      <a:pt x="3700" y="72"/>
                      <a:pt x="3593" y="108"/>
                    </a:cubicBezTo>
                    <a:cubicBezTo>
                      <a:pt x="3485" y="132"/>
                      <a:pt x="3378" y="179"/>
                      <a:pt x="3259" y="215"/>
                    </a:cubicBezTo>
                    <a:cubicBezTo>
                      <a:pt x="2783" y="417"/>
                      <a:pt x="2259" y="763"/>
                      <a:pt x="1878" y="1060"/>
                    </a:cubicBezTo>
                    <a:cubicBezTo>
                      <a:pt x="1497" y="1358"/>
                      <a:pt x="1045" y="1787"/>
                      <a:pt x="688" y="2120"/>
                    </a:cubicBezTo>
                    <a:cubicBezTo>
                      <a:pt x="318" y="2441"/>
                      <a:pt x="33" y="2668"/>
                      <a:pt x="33" y="2668"/>
                    </a:cubicBezTo>
                    <a:cubicBezTo>
                      <a:pt x="0" y="2711"/>
                      <a:pt x="66" y="2814"/>
                      <a:pt x="114" y="2814"/>
                    </a:cubicBezTo>
                    <a:cubicBezTo>
                      <a:pt x="119" y="2814"/>
                      <a:pt x="124" y="2813"/>
                      <a:pt x="128" y="2810"/>
                    </a:cubicBezTo>
                    <a:cubicBezTo>
                      <a:pt x="128" y="2810"/>
                      <a:pt x="449" y="2608"/>
                      <a:pt x="842" y="2310"/>
                    </a:cubicBezTo>
                    <a:cubicBezTo>
                      <a:pt x="1235" y="2001"/>
                      <a:pt x="1711" y="1620"/>
                      <a:pt x="2081" y="1322"/>
                    </a:cubicBezTo>
                    <a:cubicBezTo>
                      <a:pt x="2450" y="1025"/>
                      <a:pt x="2938" y="667"/>
                      <a:pt x="3366" y="453"/>
                    </a:cubicBezTo>
                    <a:cubicBezTo>
                      <a:pt x="3474" y="394"/>
                      <a:pt x="3569" y="358"/>
                      <a:pt x="3664" y="310"/>
                    </a:cubicBezTo>
                    <a:cubicBezTo>
                      <a:pt x="3759" y="286"/>
                      <a:pt x="3843" y="251"/>
                      <a:pt x="3914" y="227"/>
                    </a:cubicBezTo>
                    <a:cubicBezTo>
                      <a:pt x="4057" y="191"/>
                      <a:pt x="4152" y="167"/>
                      <a:pt x="4152" y="167"/>
                    </a:cubicBezTo>
                    <a:cubicBezTo>
                      <a:pt x="4188" y="155"/>
                      <a:pt x="4176" y="1"/>
                      <a:pt x="412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87;p44"/>
              <p:cNvSpPr/>
              <p:nvPr/>
            </p:nvSpPr>
            <p:spPr>
              <a:xfrm>
                <a:off x="5195025" y="3705950"/>
                <a:ext cx="952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930" extrusionOk="0">
                    <a:moveTo>
                      <a:pt x="3666" y="0"/>
                    </a:moveTo>
                    <a:cubicBezTo>
                      <a:pt x="3618" y="12"/>
                      <a:pt x="3559" y="24"/>
                      <a:pt x="3475" y="48"/>
                    </a:cubicBezTo>
                    <a:cubicBezTo>
                      <a:pt x="3333" y="107"/>
                      <a:pt x="3142" y="203"/>
                      <a:pt x="2940" y="334"/>
                    </a:cubicBezTo>
                    <a:cubicBezTo>
                      <a:pt x="2547" y="596"/>
                      <a:pt x="2094" y="977"/>
                      <a:pt x="1761" y="1274"/>
                    </a:cubicBezTo>
                    <a:cubicBezTo>
                      <a:pt x="1416" y="1572"/>
                      <a:pt x="999" y="1977"/>
                      <a:pt x="654" y="2286"/>
                    </a:cubicBezTo>
                    <a:cubicBezTo>
                      <a:pt x="487" y="2441"/>
                      <a:pt x="332" y="2572"/>
                      <a:pt x="213" y="2655"/>
                    </a:cubicBezTo>
                    <a:cubicBezTo>
                      <a:pt x="106" y="2739"/>
                      <a:pt x="35" y="2774"/>
                      <a:pt x="35" y="2774"/>
                    </a:cubicBezTo>
                    <a:cubicBezTo>
                      <a:pt x="0" y="2809"/>
                      <a:pt x="53" y="2930"/>
                      <a:pt x="100" y="2930"/>
                    </a:cubicBezTo>
                    <a:cubicBezTo>
                      <a:pt x="102" y="2930"/>
                      <a:pt x="104" y="2930"/>
                      <a:pt x="106" y="2929"/>
                    </a:cubicBezTo>
                    <a:cubicBezTo>
                      <a:pt x="106" y="2929"/>
                      <a:pt x="201" y="2893"/>
                      <a:pt x="320" y="2822"/>
                    </a:cubicBezTo>
                    <a:cubicBezTo>
                      <a:pt x="451" y="2739"/>
                      <a:pt x="630" y="2620"/>
                      <a:pt x="820" y="2477"/>
                    </a:cubicBezTo>
                    <a:cubicBezTo>
                      <a:pt x="1189" y="2203"/>
                      <a:pt x="1642" y="1822"/>
                      <a:pt x="1975" y="1524"/>
                    </a:cubicBezTo>
                    <a:cubicBezTo>
                      <a:pt x="2309" y="1227"/>
                      <a:pt x="2737" y="822"/>
                      <a:pt x="3094" y="536"/>
                    </a:cubicBezTo>
                    <a:cubicBezTo>
                      <a:pt x="3273" y="393"/>
                      <a:pt x="3428" y="286"/>
                      <a:pt x="3559" y="238"/>
                    </a:cubicBezTo>
                    <a:cubicBezTo>
                      <a:pt x="3678" y="179"/>
                      <a:pt x="3737" y="179"/>
                      <a:pt x="3737" y="179"/>
                    </a:cubicBezTo>
                    <a:cubicBezTo>
                      <a:pt x="3773" y="167"/>
                      <a:pt x="3809" y="12"/>
                      <a:pt x="374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588;p44"/>
              <p:cNvSpPr/>
              <p:nvPr/>
            </p:nvSpPr>
            <p:spPr>
              <a:xfrm>
                <a:off x="5115550" y="3701750"/>
                <a:ext cx="86275" cy="795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182" extrusionOk="0">
                    <a:moveTo>
                      <a:pt x="3350" y="1"/>
                    </a:moveTo>
                    <a:cubicBezTo>
                      <a:pt x="3348" y="1"/>
                      <a:pt x="3346" y="1"/>
                      <a:pt x="3344" y="2"/>
                    </a:cubicBezTo>
                    <a:cubicBezTo>
                      <a:pt x="3344" y="2"/>
                      <a:pt x="3261" y="37"/>
                      <a:pt x="3130" y="97"/>
                    </a:cubicBezTo>
                    <a:cubicBezTo>
                      <a:pt x="3059" y="132"/>
                      <a:pt x="2987" y="168"/>
                      <a:pt x="2892" y="216"/>
                    </a:cubicBezTo>
                    <a:cubicBezTo>
                      <a:pt x="2809" y="275"/>
                      <a:pt x="2713" y="323"/>
                      <a:pt x="2630" y="394"/>
                    </a:cubicBezTo>
                    <a:cubicBezTo>
                      <a:pt x="2249" y="656"/>
                      <a:pt x="1820" y="1049"/>
                      <a:pt x="1511" y="1371"/>
                    </a:cubicBezTo>
                    <a:cubicBezTo>
                      <a:pt x="1201" y="1692"/>
                      <a:pt x="844" y="2121"/>
                      <a:pt x="547" y="2466"/>
                    </a:cubicBezTo>
                    <a:cubicBezTo>
                      <a:pt x="261" y="2811"/>
                      <a:pt x="23" y="3050"/>
                      <a:pt x="23" y="3050"/>
                    </a:cubicBezTo>
                    <a:cubicBezTo>
                      <a:pt x="0" y="3083"/>
                      <a:pt x="84" y="3181"/>
                      <a:pt x="124" y="3181"/>
                    </a:cubicBezTo>
                    <a:cubicBezTo>
                      <a:pt x="126" y="3181"/>
                      <a:pt x="128" y="3181"/>
                      <a:pt x="130" y="3180"/>
                    </a:cubicBezTo>
                    <a:cubicBezTo>
                      <a:pt x="130" y="3180"/>
                      <a:pt x="404" y="2954"/>
                      <a:pt x="737" y="2633"/>
                    </a:cubicBezTo>
                    <a:cubicBezTo>
                      <a:pt x="1058" y="2323"/>
                      <a:pt x="1451" y="1918"/>
                      <a:pt x="1749" y="1597"/>
                    </a:cubicBezTo>
                    <a:cubicBezTo>
                      <a:pt x="2059" y="1275"/>
                      <a:pt x="2440" y="883"/>
                      <a:pt x="2773" y="597"/>
                    </a:cubicBezTo>
                    <a:cubicBezTo>
                      <a:pt x="2856" y="525"/>
                      <a:pt x="2940" y="466"/>
                      <a:pt x="3023" y="406"/>
                    </a:cubicBezTo>
                    <a:cubicBezTo>
                      <a:pt x="3094" y="347"/>
                      <a:pt x="3166" y="311"/>
                      <a:pt x="3225" y="263"/>
                    </a:cubicBezTo>
                    <a:cubicBezTo>
                      <a:pt x="3344" y="204"/>
                      <a:pt x="3416" y="156"/>
                      <a:pt x="3416" y="156"/>
                    </a:cubicBezTo>
                    <a:cubicBezTo>
                      <a:pt x="3450" y="133"/>
                      <a:pt x="3397" y="1"/>
                      <a:pt x="3350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589;p44"/>
              <p:cNvSpPr/>
              <p:nvPr/>
            </p:nvSpPr>
            <p:spPr>
              <a:xfrm>
                <a:off x="5036400" y="3694325"/>
                <a:ext cx="88025" cy="82250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290" extrusionOk="0">
                    <a:moveTo>
                      <a:pt x="3457" y="0"/>
                    </a:moveTo>
                    <a:cubicBezTo>
                      <a:pt x="3455" y="0"/>
                      <a:pt x="3453" y="0"/>
                      <a:pt x="3451" y="1"/>
                    </a:cubicBezTo>
                    <a:cubicBezTo>
                      <a:pt x="3451" y="1"/>
                      <a:pt x="3427" y="1"/>
                      <a:pt x="3391" y="13"/>
                    </a:cubicBezTo>
                    <a:cubicBezTo>
                      <a:pt x="3343" y="25"/>
                      <a:pt x="3284" y="37"/>
                      <a:pt x="3212" y="60"/>
                    </a:cubicBezTo>
                    <a:cubicBezTo>
                      <a:pt x="3058" y="120"/>
                      <a:pt x="2867" y="215"/>
                      <a:pt x="2665" y="358"/>
                    </a:cubicBezTo>
                    <a:cubicBezTo>
                      <a:pt x="2272" y="644"/>
                      <a:pt x="1867" y="1084"/>
                      <a:pt x="1569" y="1430"/>
                    </a:cubicBezTo>
                    <a:cubicBezTo>
                      <a:pt x="1272" y="1787"/>
                      <a:pt x="915" y="2251"/>
                      <a:pt x="617" y="2596"/>
                    </a:cubicBezTo>
                    <a:cubicBezTo>
                      <a:pt x="534" y="2680"/>
                      <a:pt x="462" y="2751"/>
                      <a:pt x="391" y="2823"/>
                    </a:cubicBezTo>
                    <a:cubicBezTo>
                      <a:pt x="319" y="2894"/>
                      <a:pt x="260" y="2954"/>
                      <a:pt x="212" y="3001"/>
                    </a:cubicBezTo>
                    <a:cubicBezTo>
                      <a:pt x="105" y="3096"/>
                      <a:pt x="33" y="3144"/>
                      <a:pt x="33" y="3144"/>
                    </a:cubicBezTo>
                    <a:cubicBezTo>
                      <a:pt x="1" y="3177"/>
                      <a:pt x="68" y="3290"/>
                      <a:pt x="116" y="3290"/>
                    </a:cubicBezTo>
                    <a:cubicBezTo>
                      <a:pt x="121" y="3290"/>
                      <a:pt x="125" y="3289"/>
                      <a:pt x="129" y="3287"/>
                    </a:cubicBezTo>
                    <a:cubicBezTo>
                      <a:pt x="129" y="3287"/>
                      <a:pt x="212" y="3239"/>
                      <a:pt x="331" y="3156"/>
                    </a:cubicBezTo>
                    <a:cubicBezTo>
                      <a:pt x="391" y="3108"/>
                      <a:pt x="462" y="3049"/>
                      <a:pt x="545" y="2989"/>
                    </a:cubicBezTo>
                    <a:cubicBezTo>
                      <a:pt x="617" y="2918"/>
                      <a:pt x="700" y="2846"/>
                      <a:pt x="795" y="2763"/>
                    </a:cubicBezTo>
                    <a:cubicBezTo>
                      <a:pt x="1141" y="2442"/>
                      <a:pt x="1522" y="1989"/>
                      <a:pt x="1819" y="1644"/>
                    </a:cubicBezTo>
                    <a:cubicBezTo>
                      <a:pt x="2117" y="1299"/>
                      <a:pt x="2474" y="858"/>
                      <a:pt x="2820" y="560"/>
                    </a:cubicBezTo>
                    <a:cubicBezTo>
                      <a:pt x="2998" y="406"/>
                      <a:pt x="3165" y="310"/>
                      <a:pt x="3284" y="251"/>
                    </a:cubicBezTo>
                    <a:cubicBezTo>
                      <a:pt x="3343" y="215"/>
                      <a:pt x="3403" y="203"/>
                      <a:pt x="3427" y="191"/>
                    </a:cubicBezTo>
                    <a:cubicBezTo>
                      <a:pt x="3462" y="179"/>
                      <a:pt x="3486" y="168"/>
                      <a:pt x="3486" y="168"/>
                    </a:cubicBezTo>
                    <a:cubicBezTo>
                      <a:pt x="3521" y="156"/>
                      <a:pt x="3511" y="0"/>
                      <a:pt x="3457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590;p44"/>
              <p:cNvSpPr/>
              <p:nvPr/>
            </p:nvSpPr>
            <p:spPr>
              <a:xfrm>
                <a:off x="4923600" y="3695700"/>
                <a:ext cx="12942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177" h="3319" extrusionOk="0">
                    <a:moveTo>
                      <a:pt x="4874" y="0"/>
                    </a:moveTo>
                    <a:cubicBezTo>
                      <a:pt x="4846" y="0"/>
                      <a:pt x="4815" y="1"/>
                      <a:pt x="4784" y="5"/>
                    </a:cubicBezTo>
                    <a:cubicBezTo>
                      <a:pt x="4581" y="17"/>
                      <a:pt x="4307" y="77"/>
                      <a:pt x="4010" y="184"/>
                    </a:cubicBezTo>
                    <a:cubicBezTo>
                      <a:pt x="3426" y="410"/>
                      <a:pt x="2771" y="827"/>
                      <a:pt x="2295" y="1172"/>
                    </a:cubicBezTo>
                    <a:cubicBezTo>
                      <a:pt x="1819" y="1529"/>
                      <a:pt x="1247" y="2029"/>
                      <a:pt x="807" y="2446"/>
                    </a:cubicBezTo>
                    <a:cubicBezTo>
                      <a:pt x="354" y="2863"/>
                      <a:pt x="33" y="3184"/>
                      <a:pt x="33" y="3184"/>
                    </a:cubicBezTo>
                    <a:cubicBezTo>
                      <a:pt x="1" y="3227"/>
                      <a:pt x="75" y="3319"/>
                      <a:pt x="134" y="3319"/>
                    </a:cubicBezTo>
                    <a:cubicBezTo>
                      <a:pt x="140" y="3319"/>
                      <a:pt x="146" y="3318"/>
                      <a:pt x="152" y="3315"/>
                    </a:cubicBezTo>
                    <a:cubicBezTo>
                      <a:pt x="152" y="3315"/>
                      <a:pt x="497" y="3018"/>
                      <a:pt x="974" y="2637"/>
                    </a:cubicBezTo>
                    <a:cubicBezTo>
                      <a:pt x="1438" y="2256"/>
                      <a:pt x="2021" y="1791"/>
                      <a:pt x="2498" y="1446"/>
                    </a:cubicBezTo>
                    <a:cubicBezTo>
                      <a:pt x="2962" y="1101"/>
                      <a:pt x="3569" y="660"/>
                      <a:pt x="4105" y="422"/>
                    </a:cubicBezTo>
                    <a:cubicBezTo>
                      <a:pt x="4379" y="291"/>
                      <a:pt x="4617" y="220"/>
                      <a:pt x="4796" y="196"/>
                    </a:cubicBezTo>
                    <a:cubicBezTo>
                      <a:pt x="4843" y="190"/>
                      <a:pt x="4885" y="190"/>
                      <a:pt x="4921" y="190"/>
                    </a:cubicBezTo>
                    <a:cubicBezTo>
                      <a:pt x="4956" y="190"/>
                      <a:pt x="4986" y="190"/>
                      <a:pt x="5010" y="184"/>
                    </a:cubicBezTo>
                    <a:cubicBezTo>
                      <a:pt x="5057" y="196"/>
                      <a:pt x="5081" y="196"/>
                      <a:pt x="5081" y="196"/>
                    </a:cubicBezTo>
                    <a:cubicBezTo>
                      <a:pt x="5129" y="196"/>
                      <a:pt x="5177" y="41"/>
                      <a:pt x="5105" y="29"/>
                    </a:cubicBezTo>
                    <a:cubicBezTo>
                      <a:pt x="5105" y="29"/>
                      <a:pt x="5081" y="17"/>
                      <a:pt x="5022" y="5"/>
                    </a:cubicBezTo>
                    <a:cubicBezTo>
                      <a:pt x="4982" y="5"/>
                      <a:pt x="4932" y="0"/>
                      <a:pt x="4874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591;p44"/>
              <p:cNvSpPr/>
              <p:nvPr/>
            </p:nvSpPr>
            <p:spPr>
              <a:xfrm>
                <a:off x="4855050" y="3694575"/>
                <a:ext cx="9492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3111" extrusionOk="0">
                    <a:moveTo>
                      <a:pt x="3702" y="0"/>
                    </a:moveTo>
                    <a:cubicBezTo>
                      <a:pt x="3699" y="0"/>
                      <a:pt x="3695" y="1"/>
                      <a:pt x="3692" y="3"/>
                    </a:cubicBezTo>
                    <a:cubicBezTo>
                      <a:pt x="3692" y="3"/>
                      <a:pt x="3668" y="15"/>
                      <a:pt x="3632" y="27"/>
                    </a:cubicBezTo>
                    <a:cubicBezTo>
                      <a:pt x="3597" y="50"/>
                      <a:pt x="3525" y="74"/>
                      <a:pt x="3466" y="110"/>
                    </a:cubicBezTo>
                    <a:cubicBezTo>
                      <a:pt x="3394" y="146"/>
                      <a:pt x="3311" y="193"/>
                      <a:pt x="3227" y="253"/>
                    </a:cubicBezTo>
                    <a:cubicBezTo>
                      <a:pt x="3144" y="312"/>
                      <a:pt x="3049" y="372"/>
                      <a:pt x="2954" y="455"/>
                    </a:cubicBezTo>
                    <a:cubicBezTo>
                      <a:pt x="2561" y="753"/>
                      <a:pt x="2132" y="1170"/>
                      <a:pt x="1811" y="1503"/>
                    </a:cubicBezTo>
                    <a:cubicBezTo>
                      <a:pt x="1489" y="1836"/>
                      <a:pt x="1084" y="2265"/>
                      <a:pt x="727" y="2551"/>
                    </a:cubicBezTo>
                    <a:cubicBezTo>
                      <a:pt x="549" y="2705"/>
                      <a:pt x="370" y="2801"/>
                      <a:pt x="251" y="2872"/>
                    </a:cubicBezTo>
                    <a:cubicBezTo>
                      <a:pt x="179" y="2908"/>
                      <a:pt x="132" y="2908"/>
                      <a:pt x="96" y="2932"/>
                    </a:cubicBezTo>
                    <a:cubicBezTo>
                      <a:pt x="60" y="2944"/>
                      <a:pt x="37" y="2944"/>
                      <a:pt x="37" y="2944"/>
                    </a:cubicBezTo>
                    <a:cubicBezTo>
                      <a:pt x="1" y="2967"/>
                      <a:pt x="13" y="3110"/>
                      <a:pt x="72" y="3110"/>
                    </a:cubicBezTo>
                    <a:cubicBezTo>
                      <a:pt x="72" y="3110"/>
                      <a:pt x="96" y="3110"/>
                      <a:pt x="132" y="3098"/>
                    </a:cubicBezTo>
                    <a:cubicBezTo>
                      <a:pt x="179" y="3086"/>
                      <a:pt x="251" y="3086"/>
                      <a:pt x="322" y="3051"/>
                    </a:cubicBezTo>
                    <a:cubicBezTo>
                      <a:pt x="465" y="2991"/>
                      <a:pt x="668" y="2896"/>
                      <a:pt x="870" y="2753"/>
                    </a:cubicBezTo>
                    <a:cubicBezTo>
                      <a:pt x="1287" y="2479"/>
                      <a:pt x="1727" y="2063"/>
                      <a:pt x="2049" y="1741"/>
                    </a:cubicBezTo>
                    <a:cubicBezTo>
                      <a:pt x="2370" y="1408"/>
                      <a:pt x="2763" y="967"/>
                      <a:pt x="3108" y="646"/>
                    </a:cubicBezTo>
                    <a:cubicBezTo>
                      <a:pt x="3192" y="562"/>
                      <a:pt x="3287" y="491"/>
                      <a:pt x="3358" y="431"/>
                    </a:cubicBezTo>
                    <a:cubicBezTo>
                      <a:pt x="3430" y="372"/>
                      <a:pt x="3501" y="324"/>
                      <a:pt x="3561" y="277"/>
                    </a:cubicBezTo>
                    <a:cubicBezTo>
                      <a:pt x="3620" y="241"/>
                      <a:pt x="3680" y="217"/>
                      <a:pt x="3704" y="193"/>
                    </a:cubicBezTo>
                    <a:cubicBezTo>
                      <a:pt x="3739" y="169"/>
                      <a:pt x="3763" y="158"/>
                      <a:pt x="3763" y="158"/>
                    </a:cubicBezTo>
                    <a:cubicBezTo>
                      <a:pt x="3796" y="135"/>
                      <a:pt x="3747" y="0"/>
                      <a:pt x="3702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592;p44"/>
              <p:cNvSpPr/>
              <p:nvPr/>
            </p:nvSpPr>
            <p:spPr>
              <a:xfrm>
                <a:off x="4770275" y="3692200"/>
                <a:ext cx="9815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3926" h="2992" extrusionOk="0">
                    <a:moveTo>
                      <a:pt x="3831" y="0"/>
                    </a:moveTo>
                    <a:cubicBezTo>
                      <a:pt x="3827" y="0"/>
                      <a:pt x="3824" y="1"/>
                      <a:pt x="3820" y="3"/>
                    </a:cubicBezTo>
                    <a:cubicBezTo>
                      <a:pt x="3820" y="3"/>
                      <a:pt x="3737" y="38"/>
                      <a:pt x="3594" y="98"/>
                    </a:cubicBezTo>
                    <a:cubicBezTo>
                      <a:pt x="3451" y="157"/>
                      <a:pt x="3261" y="264"/>
                      <a:pt x="3058" y="384"/>
                    </a:cubicBezTo>
                    <a:cubicBezTo>
                      <a:pt x="2642" y="634"/>
                      <a:pt x="2166" y="991"/>
                      <a:pt x="1808" y="1288"/>
                    </a:cubicBezTo>
                    <a:cubicBezTo>
                      <a:pt x="1439" y="1586"/>
                      <a:pt x="1011" y="1991"/>
                      <a:pt x="653" y="2300"/>
                    </a:cubicBezTo>
                    <a:cubicBezTo>
                      <a:pt x="308" y="2622"/>
                      <a:pt x="34" y="2848"/>
                      <a:pt x="34" y="2848"/>
                    </a:cubicBezTo>
                    <a:cubicBezTo>
                      <a:pt x="0" y="2882"/>
                      <a:pt x="74" y="2992"/>
                      <a:pt x="123" y="2992"/>
                    </a:cubicBezTo>
                    <a:cubicBezTo>
                      <a:pt x="125" y="2992"/>
                      <a:pt x="127" y="2992"/>
                      <a:pt x="130" y="2991"/>
                    </a:cubicBezTo>
                    <a:cubicBezTo>
                      <a:pt x="130" y="2991"/>
                      <a:pt x="439" y="2789"/>
                      <a:pt x="820" y="2503"/>
                    </a:cubicBezTo>
                    <a:cubicBezTo>
                      <a:pt x="1201" y="2205"/>
                      <a:pt x="1654" y="1836"/>
                      <a:pt x="2011" y="1550"/>
                    </a:cubicBezTo>
                    <a:cubicBezTo>
                      <a:pt x="2368" y="1253"/>
                      <a:pt x="2820" y="872"/>
                      <a:pt x="3201" y="598"/>
                    </a:cubicBezTo>
                    <a:cubicBezTo>
                      <a:pt x="3392" y="455"/>
                      <a:pt x="3559" y="348"/>
                      <a:pt x="3690" y="276"/>
                    </a:cubicBezTo>
                    <a:cubicBezTo>
                      <a:pt x="3809" y="205"/>
                      <a:pt x="3892" y="157"/>
                      <a:pt x="3892" y="157"/>
                    </a:cubicBezTo>
                    <a:cubicBezTo>
                      <a:pt x="3925" y="135"/>
                      <a:pt x="3876" y="0"/>
                      <a:pt x="383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593;p44"/>
              <p:cNvSpPr/>
              <p:nvPr/>
            </p:nvSpPr>
            <p:spPr>
              <a:xfrm>
                <a:off x="4677350" y="3678125"/>
                <a:ext cx="105000" cy="70750"/>
              </a:xfrm>
              <a:custGeom>
                <a:avLst/>
                <a:gdLst/>
                <a:ahLst/>
                <a:cxnLst/>
                <a:rect l="l" t="t" r="r" b="b"/>
                <a:pathLst>
                  <a:path w="4200" h="2830" extrusionOk="0">
                    <a:moveTo>
                      <a:pt x="4090" y="0"/>
                    </a:moveTo>
                    <a:cubicBezTo>
                      <a:pt x="4084" y="0"/>
                      <a:pt x="4078" y="2"/>
                      <a:pt x="4073" y="6"/>
                    </a:cubicBezTo>
                    <a:cubicBezTo>
                      <a:pt x="4073" y="6"/>
                      <a:pt x="3989" y="54"/>
                      <a:pt x="3858" y="137"/>
                    </a:cubicBezTo>
                    <a:cubicBezTo>
                      <a:pt x="3727" y="220"/>
                      <a:pt x="3549" y="339"/>
                      <a:pt x="3346" y="482"/>
                    </a:cubicBezTo>
                    <a:cubicBezTo>
                      <a:pt x="2942" y="768"/>
                      <a:pt x="2454" y="1137"/>
                      <a:pt x="2073" y="1435"/>
                    </a:cubicBezTo>
                    <a:cubicBezTo>
                      <a:pt x="1703" y="1720"/>
                      <a:pt x="1227" y="2101"/>
                      <a:pt x="810" y="2351"/>
                    </a:cubicBezTo>
                    <a:cubicBezTo>
                      <a:pt x="608" y="2482"/>
                      <a:pt x="418" y="2566"/>
                      <a:pt x="287" y="2613"/>
                    </a:cubicBezTo>
                    <a:cubicBezTo>
                      <a:pt x="191" y="2645"/>
                      <a:pt x="128" y="2650"/>
                      <a:pt x="96" y="2650"/>
                    </a:cubicBezTo>
                    <a:cubicBezTo>
                      <a:pt x="80" y="2650"/>
                      <a:pt x="72" y="2649"/>
                      <a:pt x="72" y="2649"/>
                    </a:cubicBezTo>
                    <a:cubicBezTo>
                      <a:pt x="25" y="2661"/>
                      <a:pt x="1" y="2804"/>
                      <a:pt x="60" y="2828"/>
                    </a:cubicBezTo>
                    <a:cubicBezTo>
                      <a:pt x="60" y="2828"/>
                      <a:pt x="77" y="2830"/>
                      <a:pt x="109" y="2830"/>
                    </a:cubicBezTo>
                    <a:cubicBezTo>
                      <a:pt x="156" y="2830"/>
                      <a:pt x="234" y="2825"/>
                      <a:pt x="334" y="2804"/>
                    </a:cubicBezTo>
                    <a:cubicBezTo>
                      <a:pt x="501" y="2768"/>
                      <a:pt x="715" y="2685"/>
                      <a:pt x="941" y="2566"/>
                    </a:cubicBezTo>
                    <a:cubicBezTo>
                      <a:pt x="1382" y="2340"/>
                      <a:pt x="1894" y="1982"/>
                      <a:pt x="2275" y="1697"/>
                    </a:cubicBezTo>
                    <a:cubicBezTo>
                      <a:pt x="2656" y="1399"/>
                      <a:pt x="3120" y="994"/>
                      <a:pt x="3501" y="685"/>
                    </a:cubicBezTo>
                    <a:cubicBezTo>
                      <a:pt x="3692" y="518"/>
                      <a:pt x="3858" y="387"/>
                      <a:pt x="3978" y="292"/>
                    </a:cubicBezTo>
                    <a:cubicBezTo>
                      <a:pt x="4097" y="196"/>
                      <a:pt x="4168" y="149"/>
                      <a:pt x="4168" y="149"/>
                    </a:cubicBezTo>
                    <a:cubicBezTo>
                      <a:pt x="4200" y="117"/>
                      <a:pt x="4137" y="0"/>
                      <a:pt x="409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94;p44"/>
              <p:cNvSpPr/>
              <p:nvPr/>
            </p:nvSpPr>
            <p:spPr>
              <a:xfrm>
                <a:off x="4614850" y="3646925"/>
                <a:ext cx="97900" cy="58150"/>
              </a:xfrm>
              <a:custGeom>
                <a:avLst/>
                <a:gdLst/>
                <a:ahLst/>
                <a:cxnLst/>
                <a:rect l="l" t="t" r="r" b="b"/>
                <a:pathLst>
                  <a:path w="3916" h="2326" extrusionOk="0">
                    <a:moveTo>
                      <a:pt x="3808" y="1"/>
                    </a:moveTo>
                    <a:cubicBezTo>
                      <a:pt x="3805" y="1"/>
                      <a:pt x="3802" y="2"/>
                      <a:pt x="3799" y="4"/>
                    </a:cubicBezTo>
                    <a:cubicBezTo>
                      <a:pt x="3799" y="4"/>
                      <a:pt x="3727" y="39"/>
                      <a:pt x="3608" y="111"/>
                    </a:cubicBezTo>
                    <a:cubicBezTo>
                      <a:pt x="3489" y="182"/>
                      <a:pt x="3322" y="278"/>
                      <a:pt x="3132" y="397"/>
                    </a:cubicBezTo>
                    <a:cubicBezTo>
                      <a:pt x="2751" y="623"/>
                      <a:pt x="2287" y="909"/>
                      <a:pt x="1929" y="1135"/>
                    </a:cubicBezTo>
                    <a:cubicBezTo>
                      <a:pt x="1560" y="1349"/>
                      <a:pt x="1108" y="1647"/>
                      <a:pt x="727" y="1837"/>
                    </a:cubicBezTo>
                    <a:cubicBezTo>
                      <a:pt x="632" y="1897"/>
                      <a:pt x="536" y="1944"/>
                      <a:pt x="465" y="1980"/>
                    </a:cubicBezTo>
                    <a:cubicBezTo>
                      <a:pt x="382" y="2016"/>
                      <a:pt x="298" y="2052"/>
                      <a:pt x="239" y="2075"/>
                    </a:cubicBezTo>
                    <a:cubicBezTo>
                      <a:pt x="120" y="2135"/>
                      <a:pt x="36" y="2171"/>
                      <a:pt x="36" y="2171"/>
                    </a:cubicBezTo>
                    <a:cubicBezTo>
                      <a:pt x="1" y="2195"/>
                      <a:pt x="48" y="2325"/>
                      <a:pt x="96" y="2325"/>
                    </a:cubicBezTo>
                    <a:cubicBezTo>
                      <a:pt x="96" y="2325"/>
                      <a:pt x="179" y="2302"/>
                      <a:pt x="310" y="2266"/>
                    </a:cubicBezTo>
                    <a:cubicBezTo>
                      <a:pt x="370" y="2242"/>
                      <a:pt x="453" y="2218"/>
                      <a:pt x="548" y="2195"/>
                    </a:cubicBezTo>
                    <a:cubicBezTo>
                      <a:pt x="632" y="2159"/>
                      <a:pt x="727" y="2111"/>
                      <a:pt x="834" y="2075"/>
                    </a:cubicBezTo>
                    <a:cubicBezTo>
                      <a:pt x="1251" y="1909"/>
                      <a:pt x="1739" y="1635"/>
                      <a:pt x="2108" y="1409"/>
                    </a:cubicBezTo>
                    <a:cubicBezTo>
                      <a:pt x="2465" y="1182"/>
                      <a:pt x="2918" y="861"/>
                      <a:pt x="3263" y="599"/>
                    </a:cubicBezTo>
                    <a:cubicBezTo>
                      <a:pt x="3620" y="337"/>
                      <a:pt x="3894" y="147"/>
                      <a:pt x="3894" y="147"/>
                    </a:cubicBezTo>
                    <a:cubicBezTo>
                      <a:pt x="3916" y="114"/>
                      <a:pt x="3847" y="1"/>
                      <a:pt x="3808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95;p44"/>
              <p:cNvSpPr/>
              <p:nvPr/>
            </p:nvSpPr>
            <p:spPr>
              <a:xfrm>
                <a:off x="4583625" y="3600575"/>
                <a:ext cx="7560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024" h="1680" extrusionOk="0">
                    <a:moveTo>
                      <a:pt x="2797" y="0"/>
                    </a:moveTo>
                    <a:cubicBezTo>
                      <a:pt x="2750" y="12"/>
                      <a:pt x="2678" y="24"/>
                      <a:pt x="2607" y="24"/>
                    </a:cubicBezTo>
                    <a:cubicBezTo>
                      <a:pt x="2535" y="48"/>
                      <a:pt x="2452" y="60"/>
                      <a:pt x="2369" y="84"/>
                    </a:cubicBezTo>
                    <a:cubicBezTo>
                      <a:pt x="2035" y="191"/>
                      <a:pt x="1642" y="381"/>
                      <a:pt x="1369" y="560"/>
                    </a:cubicBezTo>
                    <a:cubicBezTo>
                      <a:pt x="1095" y="739"/>
                      <a:pt x="761" y="1001"/>
                      <a:pt x="488" y="1203"/>
                    </a:cubicBezTo>
                    <a:cubicBezTo>
                      <a:pt x="226" y="1405"/>
                      <a:pt x="23" y="1536"/>
                      <a:pt x="23" y="1536"/>
                    </a:cubicBezTo>
                    <a:cubicBezTo>
                      <a:pt x="0" y="1559"/>
                      <a:pt x="54" y="1680"/>
                      <a:pt x="90" y="1680"/>
                    </a:cubicBezTo>
                    <a:cubicBezTo>
                      <a:pt x="91" y="1680"/>
                      <a:pt x="93" y="1680"/>
                      <a:pt x="95" y="1679"/>
                    </a:cubicBezTo>
                    <a:cubicBezTo>
                      <a:pt x="95" y="1679"/>
                      <a:pt x="345" y="1584"/>
                      <a:pt x="630" y="1405"/>
                    </a:cubicBezTo>
                    <a:cubicBezTo>
                      <a:pt x="928" y="1239"/>
                      <a:pt x="1273" y="1012"/>
                      <a:pt x="1547" y="846"/>
                    </a:cubicBezTo>
                    <a:cubicBezTo>
                      <a:pt x="1821" y="667"/>
                      <a:pt x="2166" y="453"/>
                      <a:pt x="2452" y="322"/>
                    </a:cubicBezTo>
                    <a:cubicBezTo>
                      <a:pt x="2523" y="298"/>
                      <a:pt x="2595" y="274"/>
                      <a:pt x="2666" y="250"/>
                    </a:cubicBezTo>
                    <a:cubicBezTo>
                      <a:pt x="2726" y="227"/>
                      <a:pt x="2785" y="215"/>
                      <a:pt x="2833" y="203"/>
                    </a:cubicBezTo>
                    <a:cubicBezTo>
                      <a:pt x="2928" y="179"/>
                      <a:pt x="2988" y="179"/>
                      <a:pt x="2988" y="179"/>
                    </a:cubicBezTo>
                    <a:cubicBezTo>
                      <a:pt x="3012" y="167"/>
                      <a:pt x="3024" y="0"/>
                      <a:pt x="298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96;p44"/>
              <p:cNvSpPr/>
              <p:nvPr/>
            </p:nvSpPr>
            <p:spPr>
              <a:xfrm>
                <a:off x="4564550" y="3538350"/>
                <a:ext cx="661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299" extrusionOk="0">
                    <a:moveTo>
                      <a:pt x="2584" y="1"/>
                    </a:moveTo>
                    <a:cubicBezTo>
                      <a:pt x="2584" y="1"/>
                      <a:pt x="2524" y="13"/>
                      <a:pt x="2441" y="37"/>
                    </a:cubicBezTo>
                    <a:cubicBezTo>
                      <a:pt x="2346" y="49"/>
                      <a:pt x="2227" y="96"/>
                      <a:pt x="2084" y="132"/>
                    </a:cubicBezTo>
                    <a:cubicBezTo>
                      <a:pt x="1822" y="227"/>
                      <a:pt x="1489" y="358"/>
                      <a:pt x="1239" y="477"/>
                    </a:cubicBezTo>
                    <a:cubicBezTo>
                      <a:pt x="1000" y="596"/>
                      <a:pt x="691" y="763"/>
                      <a:pt x="441" y="906"/>
                    </a:cubicBezTo>
                    <a:cubicBezTo>
                      <a:pt x="203" y="1037"/>
                      <a:pt x="24" y="1144"/>
                      <a:pt x="24" y="1144"/>
                    </a:cubicBezTo>
                    <a:cubicBezTo>
                      <a:pt x="0" y="1168"/>
                      <a:pt x="48" y="1299"/>
                      <a:pt x="84" y="1299"/>
                    </a:cubicBezTo>
                    <a:cubicBezTo>
                      <a:pt x="84" y="1299"/>
                      <a:pt x="143" y="1287"/>
                      <a:pt x="227" y="1251"/>
                    </a:cubicBezTo>
                    <a:cubicBezTo>
                      <a:pt x="310" y="1227"/>
                      <a:pt x="429" y="1180"/>
                      <a:pt x="560" y="1132"/>
                    </a:cubicBezTo>
                    <a:cubicBezTo>
                      <a:pt x="822" y="1025"/>
                      <a:pt x="1143" y="894"/>
                      <a:pt x="1381" y="775"/>
                    </a:cubicBezTo>
                    <a:cubicBezTo>
                      <a:pt x="1632" y="656"/>
                      <a:pt x="1941" y="489"/>
                      <a:pt x="2179" y="370"/>
                    </a:cubicBezTo>
                    <a:cubicBezTo>
                      <a:pt x="2310" y="311"/>
                      <a:pt x="2417" y="251"/>
                      <a:pt x="2501" y="215"/>
                    </a:cubicBezTo>
                    <a:cubicBezTo>
                      <a:pt x="2572" y="191"/>
                      <a:pt x="2620" y="168"/>
                      <a:pt x="2620" y="168"/>
                    </a:cubicBezTo>
                    <a:cubicBezTo>
                      <a:pt x="2644" y="156"/>
                      <a:pt x="2620" y="1"/>
                      <a:pt x="2584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97;p44"/>
              <p:cNvSpPr/>
              <p:nvPr/>
            </p:nvSpPr>
            <p:spPr>
              <a:xfrm>
                <a:off x="4554725" y="3485650"/>
                <a:ext cx="613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109" extrusionOk="0">
                    <a:moveTo>
                      <a:pt x="2409" y="1"/>
                    </a:moveTo>
                    <a:cubicBezTo>
                      <a:pt x="2408" y="1"/>
                      <a:pt x="2407" y="1"/>
                      <a:pt x="2406" y="2"/>
                    </a:cubicBezTo>
                    <a:cubicBezTo>
                      <a:pt x="2406" y="2"/>
                      <a:pt x="2358" y="2"/>
                      <a:pt x="2275" y="14"/>
                    </a:cubicBezTo>
                    <a:cubicBezTo>
                      <a:pt x="2239" y="14"/>
                      <a:pt x="2179" y="14"/>
                      <a:pt x="2132" y="25"/>
                    </a:cubicBezTo>
                    <a:cubicBezTo>
                      <a:pt x="2072" y="37"/>
                      <a:pt x="2013" y="49"/>
                      <a:pt x="1941" y="61"/>
                    </a:cubicBezTo>
                    <a:cubicBezTo>
                      <a:pt x="1679" y="109"/>
                      <a:pt x="1370" y="216"/>
                      <a:pt x="1143" y="311"/>
                    </a:cubicBezTo>
                    <a:cubicBezTo>
                      <a:pt x="905" y="418"/>
                      <a:pt x="620" y="573"/>
                      <a:pt x="405" y="716"/>
                    </a:cubicBezTo>
                    <a:cubicBezTo>
                      <a:pt x="191" y="847"/>
                      <a:pt x="24" y="954"/>
                      <a:pt x="24" y="954"/>
                    </a:cubicBezTo>
                    <a:cubicBezTo>
                      <a:pt x="0" y="978"/>
                      <a:pt x="72" y="1097"/>
                      <a:pt x="96" y="1109"/>
                    </a:cubicBezTo>
                    <a:cubicBezTo>
                      <a:pt x="96" y="1109"/>
                      <a:pt x="274" y="1037"/>
                      <a:pt x="524" y="942"/>
                    </a:cubicBezTo>
                    <a:cubicBezTo>
                      <a:pt x="762" y="835"/>
                      <a:pt x="1048" y="716"/>
                      <a:pt x="1274" y="621"/>
                    </a:cubicBezTo>
                    <a:cubicBezTo>
                      <a:pt x="1501" y="525"/>
                      <a:pt x="1774" y="383"/>
                      <a:pt x="2013" y="299"/>
                    </a:cubicBezTo>
                    <a:cubicBezTo>
                      <a:pt x="2072" y="275"/>
                      <a:pt x="2132" y="252"/>
                      <a:pt x="2179" y="240"/>
                    </a:cubicBezTo>
                    <a:cubicBezTo>
                      <a:pt x="2227" y="228"/>
                      <a:pt x="2275" y="216"/>
                      <a:pt x="2310" y="204"/>
                    </a:cubicBezTo>
                    <a:cubicBezTo>
                      <a:pt x="2382" y="180"/>
                      <a:pt x="2429" y="168"/>
                      <a:pt x="2429" y="168"/>
                    </a:cubicBezTo>
                    <a:cubicBezTo>
                      <a:pt x="2452" y="157"/>
                      <a:pt x="2442" y="1"/>
                      <a:pt x="2409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98;p44"/>
              <p:cNvSpPr/>
              <p:nvPr/>
            </p:nvSpPr>
            <p:spPr>
              <a:xfrm>
                <a:off x="4552350" y="3411275"/>
                <a:ext cx="54500" cy="3485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394" extrusionOk="0">
                    <a:moveTo>
                      <a:pt x="2108" y="0"/>
                    </a:moveTo>
                    <a:cubicBezTo>
                      <a:pt x="2108" y="0"/>
                      <a:pt x="2060" y="24"/>
                      <a:pt x="1989" y="48"/>
                    </a:cubicBezTo>
                    <a:cubicBezTo>
                      <a:pt x="1905" y="60"/>
                      <a:pt x="1798" y="107"/>
                      <a:pt x="1691" y="155"/>
                    </a:cubicBezTo>
                    <a:cubicBezTo>
                      <a:pt x="1453" y="262"/>
                      <a:pt x="1191" y="405"/>
                      <a:pt x="988" y="536"/>
                    </a:cubicBezTo>
                    <a:cubicBezTo>
                      <a:pt x="798" y="667"/>
                      <a:pt x="548" y="857"/>
                      <a:pt x="357" y="1000"/>
                    </a:cubicBezTo>
                    <a:cubicBezTo>
                      <a:pt x="262" y="1072"/>
                      <a:pt x="179" y="1131"/>
                      <a:pt x="119" y="1167"/>
                    </a:cubicBezTo>
                    <a:cubicBezTo>
                      <a:pt x="60" y="1214"/>
                      <a:pt x="24" y="1238"/>
                      <a:pt x="24" y="1238"/>
                    </a:cubicBezTo>
                    <a:cubicBezTo>
                      <a:pt x="0" y="1262"/>
                      <a:pt x="72" y="1393"/>
                      <a:pt x="95" y="1393"/>
                    </a:cubicBezTo>
                    <a:cubicBezTo>
                      <a:pt x="95" y="1393"/>
                      <a:pt x="143" y="1381"/>
                      <a:pt x="215" y="1345"/>
                    </a:cubicBezTo>
                    <a:cubicBezTo>
                      <a:pt x="286" y="1310"/>
                      <a:pt x="381" y="1274"/>
                      <a:pt x="488" y="1214"/>
                    </a:cubicBezTo>
                    <a:cubicBezTo>
                      <a:pt x="715" y="1095"/>
                      <a:pt x="977" y="941"/>
                      <a:pt x="1179" y="822"/>
                    </a:cubicBezTo>
                    <a:cubicBezTo>
                      <a:pt x="1369" y="691"/>
                      <a:pt x="1608" y="512"/>
                      <a:pt x="1810" y="381"/>
                    </a:cubicBezTo>
                    <a:cubicBezTo>
                      <a:pt x="1905" y="310"/>
                      <a:pt x="1989" y="262"/>
                      <a:pt x="2060" y="226"/>
                    </a:cubicBezTo>
                    <a:cubicBezTo>
                      <a:pt x="2120" y="191"/>
                      <a:pt x="2167" y="167"/>
                      <a:pt x="2167" y="167"/>
                    </a:cubicBezTo>
                    <a:cubicBezTo>
                      <a:pt x="2179" y="155"/>
                      <a:pt x="2131" y="0"/>
                      <a:pt x="210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99;p44"/>
              <p:cNvSpPr/>
              <p:nvPr/>
            </p:nvSpPr>
            <p:spPr>
              <a:xfrm>
                <a:off x="4564550" y="3170150"/>
                <a:ext cx="5627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49" extrusionOk="0">
                    <a:moveTo>
                      <a:pt x="2215" y="1"/>
                    </a:moveTo>
                    <a:cubicBezTo>
                      <a:pt x="2167" y="13"/>
                      <a:pt x="2132" y="25"/>
                      <a:pt x="2084" y="37"/>
                    </a:cubicBezTo>
                    <a:cubicBezTo>
                      <a:pt x="2001" y="61"/>
                      <a:pt x="1893" y="120"/>
                      <a:pt x="1774" y="180"/>
                    </a:cubicBezTo>
                    <a:cubicBezTo>
                      <a:pt x="1536" y="299"/>
                      <a:pt x="1251" y="465"/>
                      <a:pt x="1036" y="608"/>
                    </a:cubicBezTo>
                    <a:cubicBezTo>
                      <a:pt x="834" y="751"/>
                      <a:pt x="572" y="953"/>
                      <a:pt x="369" y="1120"/>
                    </a:cubicBezTo>
                    <a:cubicBezTo>
                      <a:pt x="262" y="1204"/>
                      <a:pt x="179" y="1263"/>
                      <a:pt x="108" y="1323"/>
                    </a:cubicBezTo>
                    <a:cubicBezTo>
                      <a:pt x="48" y="1370"/>
                      <a:pt x="12" y="1394"/>
                      <a:pt x="12" y="1394"/>
                    </a:cubicBezTo>
                    <a:cubicBezTo>
                      <a:pt x="0" y="1418"/>
                      <a:pt x="60" y="1549"/>
                      <a:pt x="96" y="1549"/>
                    </a:cubicBezTo>
                    <a:cubicBezTo>
                      <a:pt x="96" y="1549"/>
                      <a:pt x="143" y="1525"/>
                      <a:pt x="215" y="1489"/>
                    </a:cubicBezTo>
                    <a:cubicBezTo>
                      <a:pt x="286" y="1442"/>
                      <a:pt x="393" y="1394"/>
                      <a:pt x="512" y="1323"/>
                    </a:cubicBezTo>
                    <a:cubicBezTo>
                      <a:pt x="739" y="1192"/>
                      <a:pt x="1024" y="1025"/>
                      <a:pt x="1227" y="882"/>
                    </a:cubicBezTo>
                    <a:cubicBezTo>
                      <a:pt x="1441" y="739"/>
                      <a:pt x="1691" y="549"/>
                      <a:pt x="1905" y="394"/>
                    </a:cubicBezTo>
                    <a:cubicBezTo>
                      <a:pt x="2013" y="311"/>
                      <a:pt x="2096" y="251"/>
                      <a:pt x="2167" y="215"/>
                    </a:cubicBezTo>
                    <a:cubicBezTo>
                      <a:pt x="2191" y="191"/>
                      <a:pt x="2227" y="191"/>
                      <a:pt x="2215" y="191"/>
                    </a:cubicBezTo>
                    <a:cubicBezTo>
                      <a:pt x="2219" y="188"/>
                      <a:pt x="2222" y="186"/>
                      <a:pt x="2223" y="186"/>
                    </a:cubicBezTo>
                    <a:cubicBezTo>
                      <a:pt x="2227" y="186"/>
                      <a:pt x="2227" y="191"/>
                      <a:pt x="2227" y="191"/>
                    </a:cubicBezTo>
                    <a:cubicBezTo>
                      <a:pt x="2239" y="168"/>
                      <a:pt x="2251" y="49"/>
                      <a:pt x="2251" y="25"/>
                    </a:cubicBezTo>
                    <a:cubicBezTo>
                      <a:pt x="2251" y="25"/>
                      <a:pt x="2251" y="13"/>
                      <a:pt x="2215" y="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00;p44"/>
              <p:cNvSpPr/>
              <p:nvPr/>
            </p:nvSpPr>
            <p:spPr>
              <a:xfrm>
                <a:off x="4552650" y="3227000"/>
                <a:ext cx="64000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1383" extrusionOk="0">
                    <a:moveTo>
                      <a:pt x="2468" y="0"/>
                    </a:moveTo>
                    <a:cubicBezTo>
                      <a:pt x="2467" y="0"/>
                      <a:pt x="2466" y="1"/>
                      <a:pt x="2465" y="1"/>
                    </a:cubicBezTo>
                    <a:cubicBezTo>
                      <a:pt x="2465" y="1"/>
                      <a:pt x="1679" y="323"/>
                      <a:pt x="1215" y="573"/>
                    </a:cubicBezTo>
                    <a:cubicBezTo>
                      <a:pt x="1095" y="632"/>
                      <a:pt x="965" y="704"/>
                      <a:pt x="834" y="787"/>
                    </a:cubicBezTo>
                    <a:cubicBezTo>
                      <a:pt x="691" y="858"/>
                      <a:pt x="560" y="942"/>
                      <a:pt x="441" y="1001"/>
                    </a:cubicBezTo>
                    <a:cubicBezTo>
                      <a:pt x="203" y="1132"/>
                      <a:pt x="24" y="1227"/>
                      <a:pt x="24" y="1227"/>
                    </a:cubicBezTo>
                    <a:cubicBezTo>
                      <a:pt x="0" y="1251"/>
                      <a:pt x="48" y="1382"/>
                      <a:pt x="83" y="1382"/>
                    </a:cubicBezTo>
                    <a:cubicBezTo>
                      <a:pt x="83" y="1382"/>
                      <a:pt x="286" y="1323"/>
                      <a:pt x="548" y="1227"/>
                    </a:cubicBezTo>
                    <a:cubicBezTo>
                      <a:pt x="679" y="1180"/>
                      <a:pt x="822" y="1120"/>
                      <a:pt x="965" y="1061"/>
                    </a:cubicBezTo>
                    <a:cubicBezTo>
                      <a:pt x="1107" y="989"/>
                      <a:pt x="1250" y="930"/>
                      <a:pt x="1369" y="870"/>
                    </a:cubicBezTo>
                    <a:cubicBezTo>
                      <a:pt x="1846" y="608"/>
                      <a:pt x="2548" y="156"/>
                      <a:pt x="2548" y="156"/>
                    </a:cubicBezTo>
                    <a:cubicBezTo>
                      <a:pt x="2559" y="133"/>
                      <a:pt x="2494" y="0"/>
                      <a:pt x="2468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01;p44"/>
              <p:cNvSpPr/>
              <p:nvPr/>
            </p:nvSpPr>
            <p:spPr>
              <a:xfrm>
                <a:off x="4541975" y="3286550"/>
                <a:ext cx="69625" cy="385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542" extrusionOk="0">
                    <a:moveTo>
                      <a:pt x="2713" y="0"/>
                    </a:moveTo>
                    <a:cubicBezTo>
                      <a:pt x="2713" y="0"/>
                      <a:pt x="2475" y="36"/>
                      <a:pt x="2165" y="107"/>
                    </a:cubicBezTo>
                    <a:cubicBezTo>
                      <a:pt x="1856" y="179"/>
                      <a:pt x="1475" y="274"/>
                      <a:pt x="1189" y="417"/>
                    </a:cubicBezTo>
                    <a:cubicBezTo>
                      <a:pt x="903" y="548"/>
                      <a:pt x="546" y="750"/>
                      <a:pt x="320" y="1012"/>
                    </a:cubicBezTo>
                    <a:lnTo>
                      <a:pt x="308" y="1012"/>
                    </a:lnTo>
                    <a:lnTo>
                      <a:pt x="308" y="1024"/>
                    </a:lnTo>
                    <a:lnTo>
                      <a:pt x="272" y="1036"/>
                    </a:lnTo>
                    <a:cubicBezTo>
                      <a:pt x="260" y="1036"/>
                      <a:pt x="249" y="1036"/>
                      <a:pt x="237" y="1048"/>
                    </a:cubicBezTo>
                    <a:lnTo>
                      <a:pt x="201" y="1072"/>
                    </a:lnTo>
                    <a:cubicBezTo>
                      <a:pt x="165" y="1084"/>
                      <a:pt x="153" y="1108"/>
                      <a:pt x="141" y="1120"/>
                    </a:cubicBezTo>
                    <a:cubicBezTo>
                      <a:pt x="82" y="1203"/>
                      <a:pt x="58" y="1274"/>
                      <a:pt x="46" y="1322"/>
                    </a:cubicBezTo>
                    <a:cubicBezTo>
                      <a:pt x="22" y="1417"/>
                      <a:pt x="10" y="1465"/>
                      <a:pt x="10" y="1465"/>
                    </a:cubicBezTo>
                    <a:cubicBezTo>
                      <a:pt x="0" y="1485"/>
                      <a:pt x="96" y="1541"/>
                      <a:pt x="145" y="1541"/>
                    </a:cubicBezTo>
                    <a:cubicBezTo>
                      <a:pt x="153" y="1541"/>
                      <a:pt x="160" y="1540"/>
                      <a:pt x="165" y="1536"/>
                    </a:cubicBezTo>
                    <a:cubicBezTo>
                      <a:pt x="165" y="1536"/>
                      <a:pt x="189" y="1477"/>
                      <a:pt x="237" y="1393"/>
                    </a:cubicBezTo>
                    <a:cubicBezTo>
                      <a:pt x="249" y="1346"/>
                      <a:pt x="284" y="1298"/>
                      <a:pt x="308" y="1274"/>
                    </a:cubicBezTo>
                    <a:cubicBezTo>
                      <a:pt x="308" y="1274"/>
                      <a:pt x="308" y="1262"/>
                      <a:pt x="320" y="1262"/>
                    </a:cubicBezTo>
                    <a:lnTo>
                      <a:pt x="344" y="1262"/>
                    </a:lnTo>
                    <a:cubicBezTo>
                      <a:pt x="368" y="1250"/>
                      <a:pt x="391" y="1250"/>
                      <a:pt x="415" y="1250"/>
                    </a:cubicBezTo>
                    <a:cubicBezTo>
                      <a:pt x="439" y="1227"/>
                      <a:pt x="463" y="1215"/>
                      <a:pt x="487" y="1191"/>
                    </a:cubicBezTo>
                    <a:cubicBezTo>
                      <a:pt x="713" y="1000"/>
                      <a:pt x="1058" y="834"/>
                      <a:pt x="1320" y="715"/>
                    </a:cubicBezTo>
                    <a:cubicBezTo>
                      <a:pt x="1582" y="596"/>
                      <a:pt x="1951" y="453"/>
                      <a:pt x="2237" y="346"/>
                    </a:cubicBezTo>
                    <a:cubicBezTo>
                      <a:pt x="2535" y="250"/>
                      <a:pt x="2761" y="167"/>
                      <a:pt x="2761" y="167"/>
                    </a:cubicBezTo>
                    <a:cubicBezTo>
                      <a:pt x="2785" y="155"/>
                      <a:pt x="2749" y="0"/>
                      <a:pt x="2713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02;p44"/>
              <p:cNvSpPr/>
              <p:nvPr/>
            </p:nvSpPr>
            <p:spPr>
              <a:xfrm>
                <a:off x="4542525" y="3335050"/>
                <a:ext cx="6487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371" extrusionOk="0">
                    <a:moveTo>
                      <a:pt x="2481" y="0"/>
                    </a:moveTo>
                    <a:cubicBezTo>
                      <a:pt x="2480" y="0"/>
                      <a:pt x="2478" y="1"/>
                      <a:pt x="2477" y="1"/>
                    </a:cubicBezTo>
                    <a:cubicBezTo>
                      <a:pt x="2477" y="1"/>
                      <a:pt x="2429" y="13"/>
                      <a:pt x="2358" y="49"/>
                    </a:cubicBezTo>
                    <a:cubicBezTo>
                      <a:pt x="2274" y="84"/>
                      <a:pt x="2167" y="132"/>
                      <a:pt x="2036" y="180"/>
                    </a:cubicBezTo>
                    <a:cubicBezTo>
                      <a:pt x="1786" y="275"/>
                      <a:pt x="1465" y="394"/>
                      <a:pt x="1215" y="501"/>
                    </a:cubicBezTo>
                    <a:cubicBezTo>
                      <a:pt x="965" y="620"/>
                      <a:pt x="655" y="775"/>
                      <a:pt x="417" y="930"/>
                    </a:cubicBezTo>
                    <a:cubicBezTo>
                      <a:pt x="357" y="977"/>
                      <a:pt x="310" y="1013"/>
                      <a:pt x="262" y="1037"/>
                    </a:cubicBezTo>
                    <a:cubicBezTo>
                      <a:pt x="215" y="1073"/>
                      <a:pt x="167" y="1108"/>
                      <a:pt x="131" y="1132"/>
                    </a:cubicBezTo>
                    <a:cubicBezTo>
                      <a:pt x="60" y="1192"/>
                      <a:pt x="24" y="1227"/>
                      <a:pt x="24" y="1227"/>
                    </a:cubicBezTo>
                    <a:cubicBezTo>
                      <a:pt x="0" y="1251"/>
                      <a:pt x="84" y="1370"/>
                      <a:pt x="119" y="1370"/>
                    </a:cubicBezTo>
                    <a:cubicBezTo>
                      <a:pt x="119" y="1370"/>
                      <a:pt x="167" y="1346"/>
                      <a:pt x="238" y="1299"/>
                    </a:cubicBezTo>
                    <a:cubicBezTo>
                      <a:pt x="274" y="1287"/>
                      <a:pt x="322" y="1263"/>
                      <a:pt x="369" y="1227"/>
                    </a:cubicBezTo>
                    <a:cubicBezTo>
                      <a:pt x="429" y="1204"/>
                      <a:pt x="477" y="1180"/>
                      <a:pt x="548" y="1156"/>
                    </a:cubicBezTo>
                    <a:cubicBezTo>
                      <a:pt x="786" y="1037"/>
                      <a:pt x="1108" y="918"/>
                      <a:pt x="1346" y="811"/>
                    </a:cubicBezTo>
                    <a:cubicBezTo>
                      <a:pt x="1596" y="692"/>
                      <a:pt x="1905" y="537"/>
                      <a:pt x="2143" y="406"/>
                    </a:cubicBezTo>
                    <a:cubicBezTo>
                      <a:pt x="2262" y="334"/>
                      <a:pt x="2370" y="275"/>
                      <a:pt x="2453" y="227"/>
                    </a:cubicBezTo>
                    <a:cubicBezTo>
                      <a:pt x="2524" y="180"/>
                      <a:pt x="2572" y="144"/>
                      <a:pt x="2572" y="144"/>
                    </a:cubicBezTo>
                    <a:cubicBezTo>
                      <a:pt x="2595" y="132"/>
                      <a:pt x="2519" y="0"/>
                      <a:pt x="2481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03;p44"/>
              <p:cNvSpPr/>
              <p:nvPr/>
            </p:nvSpPr>
            <p:spPr>
              <a:xfrm>
                <a:off x="4540425" y="3376025"/>
                <a:ext cx="66425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1077" extrusionOk="0">
                    <a:moveTo>
                      <a:pt x="2230" y="0"/>
                    </a:moveTo>
                    <a:cubicBezTo>
                      <a:pt x="2191" y="0"/>
                      <a:pt x="2150" y="2"/>
                      <a:pt x="2108" y="5"/>
                    </a:cubicBezTo>
                    <a:cubicBezTo>
                      <a:pt x="1811" y="29"/>
                      <a:pt x="1477" y="136"/>
                      <a:pt x="1215" y="243"/>
                    </a:cubicBezTo>
                    <a:cubicBezTo>
                      <a:pt x="965" y="350"/>
                      <a:pt x="668" y="529"/>
                      <a:pt x="430" y="672"/>
                    </a:cubicBezTo>
                    <a:cubicBezTo>
                      <a:pt x="191" y="815"/>
                      <a:pt x="13" y="922"/>
                      <a:pt x="13" y="922"/>
                    </a:cubicBezTo>
                    <a:cubicBezTo>
                      <a:pt x="1" y="946"/>
                      <a:pt x="60" y="1077"/>
                      <a:pt x="96" y="1077"/>
                    </a:cubicBezTo>
                    <a:cubicBezTo>
                      <a:pt x="96" y="1077"/>
                      <a:pt x="287" y="1005"/>
                      <a:pt x="549" y="898"/>
                    </a:cubicBezTo>
                    <a:cubicBezTo>
                      <a:pt x="799" y="791"/>
                      <a:pt x="1108" y="660"/>
                      <a:pt x="1346" y="553"/>
                    </a:cubicBezTo>
                    <a:cubicBezTo>
                      <a:pt x="1584" y="446"/>
                      <a:pt x="1894" y="315"/>
                      <a:pt x="2144" y="255"/>
                    </a:cubicBezTo>
                    <a:cubicBezTo>
                      <a:pt x="2275" y="231"/>
                      <a:pt x="2382" y="219"/>
                      <a:pt x="2466" y="219"/>
                    </a:cubicBezTo>
                    <a:lnTo>
                      <a:pt x="2549" y="219"/>
                    </a:lnTo>
                    <a:cubicBezTo>
                      <a:pt x="2573" y="231"/>
                      <a:pt x="2585" y="231"/>
                      <a:pt x="2585" y="231"/>
                    </a:cubicBezTo>
                    <a:cubicBezTo>
                      <a:pt x="2608" y="231"/>
                      <a:pt x="2656" y="65"/>
                      <a:pt x="2632" y="65"/>
                    </a:cubicBezTo>
                    <a:cubicBezTo>
                      <a:pt x="2632" y="65"/>
                      <a:pt x="2620" y="53"/>
                      <a:pt x="2585" y="53"/>
                    </a:cubicBezTo>
                    <a:cubicBezTo>
                      <a:pt x="2561" y="41"/>
                      <a:pt x="2525" y="29"/>
                      <a:pt x="2477" y="17"/>
                    </a:cubicBezTo>
                    <a:cubicBezTo>
                      <a:pt x="2410" y="9"/>
                      <a:pt x="2325" y="0"/>
                      <a:pt x="2230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oogle Shape;604;p44"/>
          <p:cNvGrpSpPr/>
          <p:nvPr/>
        </p:nvGrpSpPr>
        <p:grpSpPr>
          <a:xfrm rot="-5400000">
            <a:off x="3001849" y="1820289"/>
            <a:ext cx="283143" cy="579482"/>
            <a:chOff x="10867700" y="3270950"/>
            <a:chExt cx="195150" cy="464850"/>
          </a:xfrm>
        </p:grpSpPr>
        <p:sp>
          <p:nvSpPr>
            <p:cNvPr id="80" name="Google Shape;605;p44"/>
            <p:cNvSpPr/>
            <p:nvPr/>
          </p:nvSpPr>
          <p:spPr>
            <a:xfrm>
              <a:off x="10907875" y="3602075"/>
              <a:ext cx="75075" cy="132325"/>
            </a:xfrm>
            <a:custGeom>
              <a:avLst/>
              <a:gdLst/>
              <a:ahLst/>
              <a:cxnLst/>
              <a:rect l="l" t="t" r="r" b="b"/>
              <a:pathLst>
                <a:path w="3003" h="5293" extrusionOk="0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6;p44"/>
            <p:cNvSpPr/>
            <p:nvPr/>
          </p:nvSpPr>
          <p:spPr>
            <a:xfrm>
              <a:off x="10980500" y="3598725"/>
              <a:ext cx="81375" cy="134225"/>
            </a:xfrm>
            <a:custGeom>
              <a:avLst/>
              <a:gdLst/>
              <a:ahLst/>
              <a:cxnLst/>
              <a:rect l="l" t="t" r="r" b="b"/>
              <a:pathLst>
                <a:path w="3255" h="5369" extrusionOk="0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07;p44"/>
            <p:cNvSpPr/>
            <p:nvPr/>
          </p:nvSpPr>
          <p:spPr>
            <a:xfrm>
              <a:off x="11020250" y="3597375"/>
              <a:ext cx="42600" cy="8350"/>
            </a:xfrm>
            <a:custGeom>
              <a:avLst/>
              <a:gdLst/>
              <a:ahLst/>
              <a:cxnLst/>
              <a:rect l="l" t="t" r="r" b="b"/>
              <a:pathLst>
                <a:path w="1704" h="334" extrusionOk="0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08;p44"/>
            <p:cNvSpPr/>
            <p:nvPr/>
          </p:nvSpPr>
          <p:spPr>
            <a:xfrm>
              <a:off x="10909825" y="3598250"/>
              <a:ext cx="36925" cy="8975"/>
            </a:xfrm>
            <a:custGeom>
              <a:avLst/>
              <a:gdLst/>
              <a:ahLst/>
              <a:cxnLst/>
              <a:rect l="l" t="t" r="r" b="b"/>
              <a:pathLst>
                <a:path w="1477" h="359" extrusionOk="0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09;p44"/>
            <p:cNvSpPr/>
            <p:nvPr/>
          </p:nvSpPr>
          <p:spPr>
            <a:xfrm>
              <a:off x="11022350" y="3276725"/>
              <a:ext cx="27700" cy="325350"/>
            </a:xfrm>
            <a:custGeom>
              <a:avLst/>
              <a:gdLst/>
              <a:ahLst/>
              <a:cxnLst/>
              <a:rect l="l" t="t" r="r" b="b"/>
              <a:pathLst>
                <a:path w="1108" h="13014" extrusionOk="0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10;p44"/>
            <p:cNvSpPr/>
            <p:nvPr/>
          </p:nvSpPr>
          <p:spPr>
            <a:xfrm>
              <a:off x="10902975" y="3270950"/>
              <a:ext cx="42750" cy="330675"/>
            </a:xfrm>
            <a:custGeom>
              <a:avLst/>
              <a:gdLst/>
              <a:ahLst/>
              <a:cxnLst/>
              <a:rect l="l" t="t" r="r" b="b"/>
              <a:pathLst>
                <a:path w="1710" h="13227" extrusionOk="0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11;p44"/>
            <p:cNvSpPr/>
            <p:nvPr/>
          </p:nvSpPr>
          <p:spPr>
            <a:xfrm>
              <a:off x="10980400" y="3276700"/>
              <a:ext cx="70200" cy="69200"/>
            </a:xfrm>
            <a:custGeom>
              <a:avLst/>
              <a:gdLst/>
              <a:ahLst/>
              <a:cxnLst/>
              <a:rect l="l" t="t" r="r" b="b"/>
              <a:pathLst>
                <a:path w="2808" h="2768" extrusionOk="0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12;p44"/>
            <p:cNvSpPr/>
            <p:nvPr/>
          </p:nvSpPr>
          <p:spPr>
            <a:xfrm>
              <a:off x="10904800" y="3273700"/>
              <a:ext cx="81175" cy="71975"/>
            </a:xfrm>
            <a:custGeom>
              <a:avLst/>
              <a:gdLst/>
              <a:ahLst/>
              <a:cxnLst/>
              <a:rect l="l" t="t" r="r" b="b"/>
              <a:pathLst>
                <a:path w="3247" h="2879" extrusionOk="0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13;p44"/>
            <p:cNvSpPr/>
            <p:nvPr/>
          </p:nvSpPr>
          <p:spPr>
            <a:xfrm>
              <a:off x="10869050" y="3272925"/>
              <a:ext cx="36050" cy="16100"/>
            </a:xfrm>
            <a:custGeom>
              <a:avLst/>
              <a:gdLst/>
              <a:ahLst/>
              <a:cxnLst/>
              <a:rect l="l" t="t" r="r" b="b"/>
              <a:pathLst>
                <a:path w="1442" h="644" extrusionOk="0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14;p44"/>
            <p:cNvSpPr/>
            <p:nvPr/>
          </p:nvSpPr>
          <p:spPr>
            <a:xfrm>
              <a:off x="10933650" y="3703625"/>
              <a:ext cx="49725" cy="32175"/>
            </a:xfrm>
            <a:custGeom>
              <a:avLst/>
              <a:gdLst/>
              <a:ahLst/>
              <a:cxnLst/>
              <a:rect l="l" t="t" r="r" b="b"/>
              <a:pathLst>
                <a:path w="1989" h="1287" extrusionOk="0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15;p44"/>
            <p:cNvSpPr/>
            <p:nvPr/>
          </p:nvSpPr>
          <p:spPr>
            <a:xfrm>
              <a:off x="10885725" y="3594400"/>
              <a:ext cx="31875" cy="19950"/>
            </a:xfrm>
            <a:custGeom>
              <a:avLst/>
              <a:gdLst/>
              <a:ahLst/>
              <a:cxnLst/>
              <a:rect l="l" t="t" r="r" b="b"/>
              <a:pathLst>
                <a:path w="1275" h="798" extrusionOk="0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16;p44"/>
            <p:cNvSpPr/>
            <p:nvPr/>
          </p:nvSpPr>
          <p:spPr>
            <a:xfrm>
              <a:off x="10885475" y="3595375"/>
              <a:ext cx="51075" cy="109950"/>
            </a:xfrm>
            <a:custGeom>
              <a:avLst/>
              <a:gdLst/>
              <a:ahLst/>
              <a:cxnLst/>
              <a:rect l="l" t="t" r="r" b="b"/>
              <a:pathLst>
                <a:path w="2043" h="4398" extrusionOk="0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17;p44"/>
            <p:cNvSpPr/>
            <p:nvPr/>
          </p:nvSpPr>
          <p:spPr>
            <a:xfrm>
              <a:off x="10867700" y="3287200"/>
              <a:ext cx="62450" cy="300000"/>
            </a:xfrm>
            <a:custGeom>
              <a:avLst/>
              <a:gdLst/>
              <a:ahLst/>
              <a:cxnLst/>
              <a:rect l="l" t="t" r="r" b="b"/>
              <a:pathLst>
                <a:path w="2498" h="12000" extrusionOk="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18;p44"/>
            <p:cNvSpPr/>
            <p:nvPr/>
          </p:nvSpPr>
          <p:spPr>
            <a:xfrm>
              <a:off x="10886325" y="3584575"/>
              <a:ext cx="44950" cy="13400"/>
            </a:xfrm>
            <a:custGeom>
              <a:avLst/>
              <a:gdLst/>
              <a:ahLst/>
              <a:cxnLst/>
              <a:rect l="l" t="t" r="r" b="b"/>
              <a:pathLst>
                <a:path w="1798" h="536" extrusionOk="0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19;p44"/>
            <p:cNvSpPr/>
            <p:nvPr/>
          </p:nvSpPr>
          <p:spPr>
            <a:xfrm>
              <a:off x="10919650" y="3561050"/>
              <a:ext cx="20575" cy="17600"/>
            </a:xfrm>
            <a:custGeom>
              <a:avLst/>
              <a:gdLst/>
              <a:ahLst/>
              <a:cxnLst/>
              <a:rect l="l" t="t" r="r" b="b"/>
              <a:pathLst>
                <a:path w="823" h="704" extrusionOk="0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20;p44"/>
            <p:cNvSpPr/>
            <p:nvPr/>
          </p:nvSpPr>
          <p:spPr>
            <a:xfrm>
              <a:off x="10911900" y="3531575"/>
              <a:ext cx="25050" cy="15800"/>
            </a:xfrm>
            <a:custGeom>
              <a:avLst/>
              <a:gdLst/>
              <a:ahLst/>
              <a:cxnLst/>
              <a:rect l="l" t="t" r="r" b="b"/>
              <a:pathLst>
                <a:path w="1002" h="632" extrusionOk="0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21;p44"/>
            <p:cNvSpPr/>
            <p:nvPr/>
          </p:nvSpPr>
          <p:spPr>
            <a:xfrm>
              <a:off x="10906250" y="3493775"/>
              <a:ext cx="28600" cy="15200"/>
            </a:xfrm>
            <a:custGeom>
              <a:avLst/>
              <a:gdLst/>
              <a:ahLst/>
              <a:cxnLst/>
              <a:rect l="l" t="t" r="r" b="b"/>
              <a:pathLst>
                <a:path w="1144" h="608" extrusionOk="0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22;p44"/>
            <p:cNvSpPr/>
            <p:nvPr/>
          </p:nvSpPr>
          <p:spPr>
            <a:xfrm>
              <a:off x="10905375" y="3464325"/>
              <a:ext cx="25325" cy="8950"/>
            </a:xfrm>
            <a:custGeom>
              <a:avLst/>
              <a:gdLst/>
              <a:ahLst/>
              <a:cxnLst/>
              <a:rect l="l" t="t" r="r" b="b"/>
              <a:pathLst>
                <a:path w="1013" h="358" extrusionOk="0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23;p44"/>
            <p:cNvSpPr/>
            <p:nvPr/>
          </p:nvSpPr>
          <p:spPr>
            <a:xfrm>
              <a:off x="10894950" y="3434175"/>
              <a:ext cx="30675" cy="8425"/>
            </a:xfrm>
            <a:custGeom>
              <a:avLst/>
              <a:gdLst/>
              <a:ahLst/>
              <a:cxnLst/>
              <a:rect l="l" t="t" r="r" b="b"/>
              <a:pathLst>
                <a:path w="1227" h="337" extrusionOk="0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24;p44"/>
            <p:cNvSpPr/>
            <p:nvPr/>
          </p:nvSpPr>
          <p:spPr>
            <a:xfrm>
              <a:off x="10891375" y="3393175"/>
              <a:ext cx="28900" cy="11325"/>
            </a:xfrm>
            <a:custGeom>
              <a:avLst/>
              <a:gdLst/>
              <a:ahLst/>
              <a:cxnLst/>
              <a:rect l="l" t="t" r="r" b="b"/>
              <a:pathLst>
                <a:path w="1156" h="453" extrusionOk="0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25;p44"/>
            <p:cNvSpPr/>
            <p:nvPr/>
          </p:nvSpPr>
          <p:spPr>
            <a:xfrm>
              <a:off x="10883050" y="3359250"/>
              <a:ext cx="33350" cy="11325"/>
            </a:xfrm>
            <a:custGeom>
              <a:avLst/>
              <a:gdLst/>
              <a:ahLst/>
              <a:cxnLst/>
              <a:rect l="l" t="t" r="r" b="b"/>
              <a:pathLst>
                <a:path w="1334" h="453" extrusionOk="0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26;p44"/>
            <p:cNvSpPr/>
            <p:nvPr/>
          </p:nvSpPr>
          <p:spPr>
            <a:xfrm>
              <a:off x="10879175" y="3325300"/>
              <a:ext cx="31875" cy="11000"/>
            </a:xfrm>
            <a:custGeom>
              <a:avLst/>
              <a:gdLst/>
              <a:ahLst/>
              <a:cxnLst/>
              <a:rect l="l" t="t" r="r" b="b"/>
              <a:pathLst>
                <a:path w="1275" h="440" extrusionOk="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27;p44"/>
            <p:cNvSpPr/>
            <p:nvPr/>
          </p:nvSpPr>
          <p:spPr>
            <a:xfrm>
              <a:off x="10869350" y="3301150"/>
              <a:ext cx="38725" cy="8450"/>
            </a:xfrm>
            <a:custGeom>
              <a:avLst/>
              <a:gdLst/>
              <a:ahLst/>
              <a:cxnLst/>
              <a:rect l="l" t="t" r="r" b="b"/>
              <a:pathLst>
                <a:path w="1549" h="338" extrusionOk="0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28;p44"/>
            <p:cNvSpPr/>
            <p:nvPr/>
          </p:nvSpPr>
          <p:spPr>
            <a:xfrm>
              <a:off x="10905075" y="3627725"/>
              <a:ext cx="26500" cy="15500"/>
            </a:xfrm>
            <a:custGeom>
              <a:avLst/>
              <a:gdLst/>
              <a:ahLst/>
              <a:cxnLst/>
              <a:rect l="l" t="t" r="r" b="b"/>
              <a:pathLst>
                <a:path w="1060" h="620" extrusionOk="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29;p44"/>
            <p:cNvSpPr/>
            <p:nvPr/>
          </p:nvSpPr>
          <p:spPr>
            <a:xfrm>
              <a:off x="10921150" y="3656525"/>
              <a:ext cx="23825" cy="11700"/>
            </a:xfrm>
            <a:custGeom>
              <a:avLst/>
              <a:gdLst/>
              <a:ahLst/>
              <a:cxnLst/>
              <a:rect l="l" t="t" r="r" b="b"/>
              <a:pathLst>
                <a:path w="953" h="468" extrusionOk="0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30;p44"/>
            <p:cNvSpPr/>
            <p:nvPr/>
          </p:nvSpPr>
          <p:spPr>
            <a:xfrm>
              <a:off x="10926800" y="3678325"/>
              <a:ext cx="33050" cy="18800"/>
            </a:xfrm>
            <a:custGeom>
              <a:avLst/>
              <a:gdLst/>
              <a:ahLst/>
              <a:cxnLst/>
              <a:rect l="l" t="t" r="r" b="b"/>
              <a:pathLst>
                <a:path w="1322" h="752" extrusionOk="0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31;p44"/>
            <p:cNvSpPr/>
            <p:nvPr/>
          </p:nvSpPr>
          <p:spPr>
            <a:xfrm>
              <a:off x="10927675" y="3583975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632;p44"/>
          <p:cNvGrpSpPr/>
          <p:nvPr/>
        </p:nvGrpSpPr>
        <p:grpSpPr>
          <a:xfrm rot="-5400000">
            <a:off x="5770603" y="1831666"/>
            <a:ext cx="283143" cy="579482"/>
            <a:chOff x="10867700" y="3270950"/>
            <a:chExt cx="195150" cy="464850"/>
          </a:xfrm>
        </p:grpSpPr>
        <p:sp>
          <p:nvSpPr>
            <p:cNvPr id="108" name="Google Shape;633;p44"/>
            <p:cNvSpPr/>
            <p:nvPr/>
          </p:nvSpPr>
          <p:spPr>
            <a:xfrm>
              <a:off x="10907875" y="3602075"/>
              <a:ext cx="75075" cy="132325"/>
            </a:xfrm>
            <a:custGeom>
              <a:avLst/>
              <a:gdLst/>
              <a:ahLst/>
              <a:cxnLst/>
              <a:rect l="l" t="t" r="r" b="b"/>
              <a:pathLst>
                <a:path w="3003" h="5293" extrusionOk="0">
                  <a:moveTo>
                    <a:pt x="130" y="0"/>
                  </a:moveTo>
                  <a:cubicBezTo>
                    <a:pt x="79" y="0"/>
                    <a:pt x="0" y="63"/>
                    <a:pt x="19" y="110"/>
                  </a:cubicBezTo>
                  <a:cubicBezTo>
                    <a:pt x="19" y="110"/>
                    <a:pt x="221" y="503"/>
                    <a:pt x="495" y="1027"/>
                  </a:cubicBezTo>
                  <a:cubicBezTo>
                    <a:pt x="567" y="1158"/>
                    <a:pt x="638" y="1300"/>
                    <a:pt x="710" y="1443"/>
                  </a:cubicBezTo>
                  <a:cubicBezTo>
                    <a:pt x="781" y="1586"/>
                    <a:pt x="853" y="1729"/>
                    <a:pt x="936" y="1884"/>
                  </a:cubicBezTo>
                  <a:cubicBezTo>
                    <a:pt x="1079" y="2170"/>
                    <a:pt x="1222" y="2467"/>
                    <a:pt x="1364" y="2717"/>
                  </a:cubicBezTo>
                  <a:cubicBezTo>
                    <a:pt x="1495" y="2979"/>
                    <a:pt x="1650" y="3265"/>
                    <a:pt x="1817" y="3551"/>
                  </a:cubicBezTo>
                  <a:cubicBezTo>
                    <a:pt x="1972" y="3848"/>
                    <a:pt x="2138" y="4134"/>
                    <a:pt x="2293" y="4384"/>
                  </a:cubicBezTo>
                  <a:cubicBezTo>
                    <a:pt x="2603" y="4896"/>
                    <a:pt x="2829" y="5277"/>
                    <a:pt x="2829" y="5277"/>
                  </a:cubicBezTo>
                  <a:cubicBezTo>
                    <a:pt x="2837" y="5288"/>
                    <a:pt x="2851" y="5293"/>
                    <a:pt x="2867" y="5293"/>
                  </a:cubicBezTo>
                  <a:cubicBezTo>
                    <a:pt x="2921" y="5293"/>
                    <a:pt x="3002" y="5240"/>
                    <a:pt x="2984" y="5194"/>
                  </a:cubicBezTo>
                  <a:cubicBezTo>
                    <a:pt x="2984" y="5194"/>
                    <a:pt x="2174" y="3598"/>
                    <a:pt x="1662" y="2562"/>
                  </a:cubicBezTo>
                  <a:cubicBezTo>
                    <a:pt x="1519" y="2312"/>
                    <a:pt x="1364" y="2027"/>
                    <a:pt x="1198" y="1729"/>
                  </a:cubicBezTo>
                  <a:cubicBezTo>
                    <a:pt x="1114" y="1586"/>
                    <a:pt x="1043" y="1443"/>
                    <a:pt x="960" y="1300"/>
                  </a:cubicBezTo>
                  <a:cubicBezTo>
                    <a:pt x="876" y="1169"/>
                    <a:pt x="793" y="1027"/>
                    <a:pt x="710" y="907"/>
                  </a:cubicBezTo>
                  <a:cubicBezTo>
                    <a:pt x="400" y="396"/>
                    <a:pt x="162" y="15"/>
                    <a:pt x="162" y="15"/>
                  </a:cubicBezTo>
                  <a:cubicBezTo>
                    <a:pt x="155" y="5"/>
                    <a:pt x="143" y="0"/>
                    <a:pt x="13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34;p44"/>
            <p:cNvSpPr/>
            <p:nvPr/>
          </p:nvSpPr>
          <p:spPr>
            <a:xfrm>
              <a:off x="10980500" y="3598725"/>
              <a:ext cx="81375" cy="134225"/>
            </a:xfrm>
            <a:custGeom>
              <a:avLst/>
              <a:gdLst/>
              <a:ahLst/>
              <a:cxnLst/>
              <a:rect l="l" t="t" r="r" b="b"/>
              <a:pathLst>
                <a:path w="3255" h="5369" extrusionOk="0">
                  <a:moveTo>
                    <a:pt x="3128" y="0"/>
                  </a:moveTo>
                  <a:cubicBezTo>
                    <a:pt x="3109" y="0"/>
                    <a:pt x="3091" y="5"/>
                    <a:pt x="3079" y="18"/>
                  </a:cubicBezTo>
                  <a:cubicBezTo>
                    <a:pt x="3079" y="18"/>
                    <a:pt x="3067" y="53"/>
                    <a:pt x="3043" y="101"/>
                  </a:cubicBezTo>
                  <a:cubicBezTo>
                    <a:pt x="3031" y="149"/>
                    <a:pt x="2996" y="208"/>
                    <a:pt x="2948" y="291"/>
                  </a:cubicBezTo>
                  <a:cubicBezTo>
                    <a:pt x="2865" y="458"/>
                    <a:pt x="2710" y="684"/>
                    <a:pt x="2555" y="946"/>
                  </a:cubicBezTo>
                  <a:cubicBezTo>
                    <a:pt x="2234" y="1470"/>
                    <a:pt x="1841" y="2125"/>
                    <a:pt x="1543" y="2637"/>
                  </a:cubicBezTo>
                  <a:cubicBezTo>
                    <a:pt x="1400" y="2899"/>
                    <a:pt x="1234" y="3197"/>
                    <a:pt x="1067" y="3494"/>
                  </a:cubicBezTo>
                  <a:cubicBezTo>
                    <a:pt x="900" y="3816"/>
                    <a:pt x="781" y="4137"/>
                    <a:pt x="638" y="4399"/>
                  </a:cubicBezTo>
                  <a:cubicBezTo>
                    <a:pt x="507" y="4673"/>
                    <a:pt x="376" y="4887"/>
                    <a:pt x="245" y="5018"/>
                  </a:cubicBezTo>
                  <a:cubicBezTo>
                    <a:pt x="186" y="5090"/>
                    <a:pt x="138" y="5137"/>
                    <a:pt x="103" y="5173"/>
                  </a:cubicBezTo>
                  <a:cubicBezTo>
                    <a:pt x="55" y="5197"/>
                    <a:pt x="43" y="5209"/>
                    <a:pt x="43" y="5209"/>
                  </a:cubicBezTo>
                  <a:cubicBezTo>
                    <a:pt x="0" y="5241"/>
                    <a:pt x="53" y="5369"/>
                    <a:pt x="108" y="5369"/>
                  </a:cubicBezTo>
                  <a:cubicBezTo>
                    <a:pt x="114" y="5369"/>
                    <a:pt x="120" y="5367"/>
                    <a:pt x="126" y="5363"/>
                  </a:cubicBezTo>
                  <a:cubicBezTo>
                    <a:pt x="126" y="5363"/>
                    <a:pt x="162" y="5340"/>
                    <a:pt x="210" y="5316"/>
                  </a:cubicBezTo>
                  <a:cubicBezTo>
                    <a:pt x="257" y="5280"/>
                    <a:pt x="317" y="5232"/>
                    <a:pt x="388" y="5161"/>
                  </a:cubicBezTo>
                  <a:cubicBezTo>
                    <a:pt x="543" y="5018"/>
                    <a:pt x="710" y="4792"/>
                    <a:pt x="865" y="4518"/>
                  </a:cubicBezTo>
                  <a:cubicBezTo>
                    <a:pt x="1019" y="4244"/>
                    <a:pt x="1174" y="3935"/>
                    <a:pt x="1341" y="3649"/>
                  </a:cubicBezTo>
                  <a:cubicBezTo>
                    <a:pt x="1507" y="3351"/>
                    <a:pt x="1686" y="3066"/>
                    <a:pt x="1829" y="2804"/>
                  </a:cubicBezTo>
                  <a:cubicBezTo>
                    <a:pt x="2127" y="2292"/>
                    <a:pt x="2484" y="1613"/>
                    <a:pt x="2770" y="1065"/>
                  </a:cubicBezTo>
                  <a:cubicBezTo>
                    <a:pt x="2912" y="791"/>
                    <a:pt x="3043" y="565"/>
                    <a:pt x="3127" y="387"/>
                  </a:cubicBezTo>
                  <a:cubicBezTo>
                    <a:pt x="3162" y="291"/>
                    <a:pt x="3198" y="220"/>
                    <a:pt x="3210" y="160"/>
                  </a:cubicBezTo>
                  <a:cubicBezTo>
                    <a:pt x="3234" y="113"/>
                    <a:pt x="3246" y="89"/>
                    <a:pt x="3246" y="89"/>
                  </a:cubicBezTo>
                  <a:cubicBezTo>
                    <a:pt x="3255" y="45"/>
                    <a:pt x="3184" y="0"/>
                    <a:pt x="3128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35;p44"/>
            <p:cNvSpPr/>
            <p:nvPr/>
          </p:nvSpPr>
          <p:spPr>
            <a:xfrm>
              <a:off x="11020250" y="3597375"/>
              <a:ext cx="42600" cy="8350"/>
            </a:xfrm>
            <a:custGeom>
              <a:avLst/>
              <a:gdLst/>
              <a:ahLst/>
              <a:cxnLst/>
              <a:rect l="l" t="t" r="r" b="b"/>
              <a:pathLst>
                <a:path w="1704" h="334" extrusionOk="0">
                  <a:moveTo>
                    <a:pt x="846" y="0"/>
                  </a:moveTo>
                  <a:cubicBezTo>
                    <a:pt x="525" y="0"/>
                    <a:pt x="25" y="60"/>
                    <a:pt x="25" y="60"/>
                  </a:cubicBezTo>
                  <a:cubicBezTo>
                    <a:pt x="1" y="72"/>
                    <a:pt x="1" y="214"/>
                    <a:pt x="13" y="238"/>
                  </a:cubicBezTo>
                  <a:cubicBezTo>
                    <a:pt x="13" y="238"/>
                    <a:pt x="525" y="322"/>
                    <a:pt x="846" y="333"/>
                  </a:cubicBezTo>
                  <a:cubicBezTo>
                    <a:pt x="1180" y="333"/>
                    <a:pt x="1680" y="238"/>
                    <a:pt x="1680" y="238"/>
                  </a:cubicBezTo>
                  <a:cubicBezTo>
                    <a:pt x="1703" y="238"/>
                    <a:pt x="1692" y="72"/>
                    <a:pt x="1668" y="72"/>
                  </a:cubicBezTo>
                  <a:cubicBezTo>
                    <a:pt x="1668" y="72"/>
                    <a:pt x="1168" y="0"/>
                    <a:pt x="846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36;p44"/>
            <p:cNvSpPr/>
            <p:nvPr/>
          </p:nvSpPr>
          <p:spPr>
            <a:xfrm>
              <a:off x="10909825" y="3598250"/>
              <a:ext cx="36925" cy="8975"/>
            </a:xfrm>
            <a:custGeom>
              <a:avLst/>
              <a:gdLst/>
              <a:ahLst/>
              <a:cxnLst/>
              <a:rect l="l" t="t" r="r" b="b"/>
              <a:pathLst>
                <a:path w="1477" h="359" extrusionOk="0">
                  <a:moveTo>
                    <a:pt x="1406" y="1"/>
                  </a:moveTo>
                  <a:cubicBezTo>
                    <a:pt x="1406" y="1"/>
                    <a:pt x="1382" y="1"/>
                    <a:pt x="1334" y="13"/>
                  </a:cubicBezTo>
                  <a:cubicBezTo>
                    <a:pt x="1298" y="13"/>
                    <a:pt x="1239" y="25"/>
                    <a:pt x="1167" y="25"/>
                  </a:cubicBezTo>
                  <a:cubicBezTo>
                    <a:pt x="1124" y="29"/>
                    <a:pt x="1076" y="30"/>
                    <a:pt x="1027" y="30"/>
                  </a:cubicBezTo>
                  <a:cubicBezTo>
                    <a:pt x="928" y="30"/>
                    <a:pt x="822" y="25"/>
                    <a:pt x="727" y="25"/>
                  </a:cubicBezTo>
                  <a:cubicBezTo>
                    <a:pt x="596" y="25"/>
                    <a:pt x="417" y="48"/>
                    <a:pt x="274" y="72"/>
                  </a:cubicBezTo>
                  <a:cubicBezTo>
                    <a:pt x="132" y="84"/>
                    <a:pt x="13" y="108"/>
                    <a:pt x="13" y="108"/>
                  </a:cubicBezTo>
                  <a:cubicBezTo>
                    <a:pt x="1" y="120"/>
                    <a:pt x="13" y="287"/>
                    <a:pt x="24" y="287"/>
                  </a:cubicBezTo>
                  <a:cubicBezTo>
                    <a:pt x="24" y="287"/>
                    <a:pt x="132" y="298"/>
                    <a:pt x="274" y="322"/>
                  </a:cubicBezTo>
                  <a:cubicBezTo>
                    <a:pt x="417" y="334"/>
                    <a:pt x="596" y="358"/>
                    <a:pt x="739" y="358"/>
                  </a:cubicBezTo>
                  <a:cubicBezTo>
                    <a:pt x="882" y="346"/>
                    <a:pt x="1072" y="322"/>
                    <a:pt x="1215" y="275"/>
                  </a:cubicBezTo>
                  <a:cubicBezTo>
                    <a:pt x="1286" y="251"/>
                    <a:pt x="1358" y="215"/>
                    <a:pt x="1394" y="191"/>
                  </a:cubicBezTo>
                  <a:cubicBezTo>
                    <a:pt x="1441" y="168"/>
                    <a:pt x="1465" y="156"/>
                    <a:pt x="1465" y="156"/>
                  </a:cubicBezTo>
                  <a:cubicBezTo>
                    <a:pt x="1477" y="144"/>
                    <a:pt x="1429" y="13"/>
                    <a:pt x="140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37;p44"/>
            <p:cNvSpPr/>
            <p:nvPr/>
          </p:nvSpPr>
          <p:spPr>
            <a:xfrm>
              <a:off x="11022350" y="3276725"/>
              <a:ext cx="27700" cy="325350"/>
            </a:xfrm>
            <a:custGeom>
              <a:avLst/>
              <a:gdLst/>
              <a:ahLst/>
              <a:cxnLst/>
              <a:rect l="l" t="t" r="r" b="b"/>
              <a:pathLst>
                <a:path w="1108" h="13014" extrusionOk="0">
                  <a:moveTo>
                    <a:pt x="1027" y="0"/>
                  </a:moveTo>
                  <a:cubicBezTo>
                    <a:pt x="985" y="0"/>
                    <a:pt x="941" y="33"/>
                    <a:pt x="929" y="98"/>
                  </a:cubicBezTo>
                  <a:cubicBezTo>
                    <a:pt x="929" y="98"/>
                    <a:pt x="857" y="1075"/>
                    <a:pt x="762" y="2361"/>
                  </a:cubicBezTo>
                  <a:cubicBezTo>
                    <a:pt x="703" y="3003"/>
                    <a:pt x="679" y="3730"/>
                    <a:pt x="655" y="4444"/>
                  </a:cubicBezTo>
                  <a:cubicBezTo>
                    <a:pt x="643" y="4813"/>
                    <a:pt x="607" y="5158"/>
                    <a:pt x="584" y="5516"/>
                  </a:cubicBezTo>
                  <a:cubicBezTo>
                    <a:pt x="560" y="5861"/>
                    <a:pt x="536" y="6194"/>
                    <a:pt x="512" y="6504"/>
                  </a:cubicBezTo>
                  <a:cubicBezTo>
                    <a:pt x="465" y="7135"/>
                    <a:pt x="405" y="7849"/>
                    <a:pt x="345" y="8564"/>
                  </a:cubicBezTo>
                  <a:cubicBezTo>
                    <a:pt x="322" y="8921"/>
                    <a:pt x="286" y="9278"/>
                    <a:pt x="262" y="9635"/>
                  </a:cubicBezTo>
                  <a:cubicBezTo>
                    <a:pt x="250" y="9814"/>
                    <a:pt x="238" y="9981"/>
                    <a:pt x="226" y="10147"/>
                  </a:cubicBezTo>
                  <a:cubicBezTo>
                    <a:pt x="203" y="10314"/>
                    <a:pt x="191" y="10481"/>
                    <a:pt x="179" y="10635"/>
                  </a:cubicBezTo>
                  <a:cubicBezTo>
                    <a:pt x="95" y="11278"/>
                    <a:pt x="24" y="11850"/>
                    <a:pt x="0" y="12255"/>
                  </a:cubicBezTo>
                  <a:cubicBezTo>
                    <a:pt x="0" y="12469"/>
                    <a:pt x="0" y="12636"/>
                    <a:pt x="0" y="12743"/>
                  </a:cubicBezTo>
                  <a:lnTo>
                    <a:pt x="24" y="12921"/>
                  </a:lnTo>
                  <a:cubicBezTo>
                    <a:pt x="29" y="12985"/>
                    <a:pt x="65" y="13013"/>
                    <a:pt x="103" y="13013"/>
                  </a:cubicBezTo>
                  <a:cubicBezTo>
                    <a:pt x="149" y="13013"/>
                    <a:pt x="197" y="12970"/>
                    <a:pt x="191" y="12898"/>
                  </a:cubicBezTo>
                  <a:cubicBezTo>
                    <a:pt x="191" y="12898"/>
                    <a:pt x="191" y="12838"/>
                    <a:pt x="179" y="12743"/>
                  </a:cubicBezTo>
                  <a:cubicBezTo>
                    <a:pt x="179" y="12624"/>
                    <a:pt x="191" y="12469"/>
                    <a:pt x="203" y="12267"/>
                  </a:cubicBezTo>
                  <a:cubicBezTo>
                    <a:pt x="226" y="11874"/>
                    <a:pt x="322" y="11314"/>
                    <a:pt x="417" y="10671"/>
                  </a:cubicBezTo>
                  <a:cubicBezTo>
                    <a:pt x="441" y="10516"/>
                    <a:pt x="465" y="10350"/>
                    <a:pt x="488" y="10171"/>
                  </a:cubicBezTo>
                  <a:cubicBezTo>
                    <a:pt x="512" y="10004"/>
                    <a:pt x="524" y="9826"/>
                    <a:pt x="536" y="9659"/>
                  </a:cubicBezTo>
                  <a:cubicBezTo>
                    <a:pt x="584" y="9302"/>
                    <a:pt x="619" y="8945"/>
                    <a:pt x="655" y="8587"/>
                  </a:cubicBezTo>
                  <a:cubicBezTo>
                    <a:pt x="738" y="7873"/>
                    <a:pt x="786" y="7159"/>
                    <a:pt x="846" y="6528"/>
                  </a:cubicBezTo>
                  <a:cubicBezTo>
                    <a:pt x="869" y="6218"/>
                    <a:pt x="881" y="5873"/>
                    <a:pt x="905" y="5528"/>
                  </a:cubicBezTo>
                  <a:cubicBezTo>
                    <a:pt x="929" y="5182"/>
                    <a:pt x="953" y="4825"/>
                    <a:pt x="953" y="4456"/>
                  </a:cubicBezTo>
                  <a:cubicBezTo>
                    <a:pt x="976" y="3742"/>
                    <a:pt x="976" y="3015"/>
                    <a:pt x="1012" y="2372"/>
                  </a:cubicBezTo>
                  <a:cubicBezTo>
                    <a:pt x="1060" y="1075"/>
                    <a:pt x="1107" y="98"/>
                    <a:pt x="1107" y="98"/>
                  </a:cubicBezTo>
                  <a:cubicBezTo>
                    <a:pt x="1107" y="33"/>
                    <a:pt x="1069" y="0"/>
                    <a:pt x="102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38;p44"/>
            <p:cNvSpPr/>
            <p:nvPr/>
          </p:nvSpPr>
          <p:spPr>
            <a:xfrm>
              <a:off x="10902975" y="3270950"/>
              <a:ext cx="42750" cy="330675"/>
            </a:xfrm>
            <a:custGeom>
              <a:avLst/>
              <a:gdLst/>
              <a:ahLst/>
              <a:cxnLst/>
              <a:rect l="l" t="t" r="r" b="b"/>
              <a:pathLst>
                <a:path w="1710" h="13227" extrusionOk="0">
                  <a:moveTo>
                    <a:pt x="83" y="0"/>
                  </a:moveTo>
                  <a:cubicBezTo>
                    <a:pt x="41" y="0"/>
                    <a:pt x="1" y="39"/>
                    <a:pt x="1" y="115"/>
                  </a:cubicBezTo>
                  <a:cubicBezTo>
                    <a:pt x="1" y="115"/>
                    <a:pt x="25" y="365"/>
                    <a:pt x="60" y="770"/>
                  </a:cubicBezTo>
                  <a:cubicBezTo>
                    <a:pt x="72" y="877"/>
                    <a:pt x="84" y="984"/>
                    <a:pt x="96" y="1115"/>
                  </a:cubicBezTo>
                  <a:cubicBezTo>
                    <a:pt x="108" y="1175"/>
                    <a:pt x="120" y="1234"/>
                    <a:pt x="120" y="1306"/>
                  </a:cubicBezTo>
                  <a:cubicBezTo>
                    <a:pt x="132" y="1365"/>
                    <a:pt x="144" y="1437"/>
                    <a:pt x="156" y="1508"/>
                  </a:cubicBezTo>
                  <a:cubicBezTo>
                    <a:pt x="167" y="1580"/>
                    <a:pt x="179" y="1651"/>
                    <a:pt x="191" y="1722"/>
                  </a:cubicBezTo>
                  <a:cubicBezTo>
                    <a:pt x="203" y="1794"/>
                    <a:pt x="215" y="1865"/>
                    <a:pt x="215" y="1937"/>
                  </a:cubicBezTo>
                  <a:cubicBezTo>
                    <a:pt x="239" y="2091"/>
                    <a:pt x="263" y="2246"/>
                    <a:pt x="287" y="2413"/>
                  </a:cubicBezTo>
                  <a:cubicBezTo>
                    <a:pt x="441" y="3723"/>
                    <a:pt x="691" y="5342"/>
                    <a:pt x="858" y="6616"/>
                  </a:cubicBezTo>
                  <a:cubicBezTo>
                    <a:pt x="906" y="6925"/>
                    <a:pt x="941" y="7271"/>
                    <a:pt x="977" y="7616"/>
                  </a:cubicBezTo>
                  <a:cubicBezTo>
                    <a:pt x="1013" y="7973"/>
                    <a:pt x="1049" y="8330"/>
                    <a:pt x="1096" y="8699"/>
                  </a:cubicBezTo>
                  <a:cubicBezTo>
                    <a:pt x="1120" y="9069"/>
                    <a:pt x="1156" y="9438"/>
                    <a:pt x="1179" y="9783"/>
                  </a:cubicBezTo>
                  <a:cubicBezTo>
                    <a:pt x="1203" y="10152"/>
                    <a:pt x="1227" y="10497"/>
                    <a:pt x="1251" y="10831"/>
                  </a:cubicBezTo>
                  <a:cubicBezTo>
                    <a:pt x="1275" y="11152"/>
                    <a:pt x="1310" y="11462"/>
                    <a:pt x="1334" y="11747"/>
                  </a:cubicBezTo>
                  <a:cubicBezTo>
                    <a:pt x="1346" y="11878"/>
                    <a:pt x="1358" y="12009"/>
                    <a:pt x="1370" y="12140"/>
                  </a:cubicBezTo>
                  <a:cubicBezTo>
                    <a:pt x="1394" y="12259"/>
                    <a:pt x="1406" y="12378"/>
                    <a:pt x="1430" y="12474"/>
                  </a:cubicBezTo>
                  <a:cubicBezTo>
                    <a:pt x="1489" y="12890"/>
                    <a:pt x="1525" y="13140"/>
                    <a:pt x="1525" y="13140"/>
                  </a:cubicBezTo>
                  <a:cubicBezTo>
                    <a:pt x="1535" y="13199"/>
                    <a:pt x="1574" y="13226"/>
                    <a:pt x="1613" y="13226"/>
                  </a:cubicBezTo>
                  <a:cubicBezTo>
                    <a:pt x="1662" y="13226"/>
                    <a:pt x="1710" y="13184"/>
                    <a:pt x="1703" y="13105"/>
                  </a:cubicBezTo>
                  <a:cubicBezTo>
                    <a:pt x="1703" y="13105"/>
                    <a:pt x="1668" y="12855"/>
                    <a:pt x="1620" y="12450"/>
                  </a:cubicBezTo>
                  <a:cubicBezTo>
                    <a:pt x="1608" y="12355"/>
                    <a:pt x="1596" y="12236"/>
                    <a:pt x="1584" y="12117"/>
                  </a:cubicBezTo>
                  <a:cubicBezTo>
                    <a:pt x="1572" y="11997"/>
                    <a:pt x="1560" y="11866"/>
                    <a:pt x="1549" y="11724"/>
                  </a:cubicBezTo>
                  <a:cubicBezTo>
                    <a:pt x="1537" y="11450"/>
                    <a:pt x="1513" y="11140"/>
                    <a:pt x="1501" y="10807"/>
                  </a:cubicBezTo>
                  <a:cubicBezTo>
                    <a:pt x="1489" y="10485"/>
                    <a:pt x="1477" y="10128"/>
                    <a:pt x="1453" y="9771"/>
                  </a:cubicBezTo>
                  <a:cubicBezTo>
                    <a:pt x="1441" y="9414"/>
                    <a:pt x="1418" y="9045"/>
                    <a:pt x="1394" y="8676"/>
                  </a:cubicBezTo>
                  <a:cubicBezTo>
                    <a:pt x="1370" y="8307"/>
                    <a:pt x="1334" y="7937"/>
                    <a:pt x="1299" y="7592"/>
                  </a:cubicBezTo>
                  <a:cubicBezTo>
                    <a:pt x="1263" y="7235"/>
                    <a:pt x="1239" y="6890"/>
                    <a:pt x="1191" y="6568"/>
                  </a:cubicBezTo>
                  <a:cubicBezTo>
                    <a:pt x="1025" y="5294"/>
                    <a:pt x="727" y="3675"/>
                    <a:pt x="537" y="2377"/>
                  </a:cubicBezTo>
                  <a:cubicBezTo>
                    <a:pt x="501" y="2211"/>
                    <a:pt x="477" y="2056"/>
                    <a:pt x="453" y="1901"/>
                  </a:cubicBezTo>
                  <a:cubicBezTo>
                    <a:pt x="441" y="1830"/>
                    <a:pt x="429" y="1746"/>
                    <a:pt x="417" y="1675"/>
                  </a:cubicBezTo>
                  <a:cubicBezTo>
                    <a:pt x="406" y="1603"/>
                    <a:pt x="394" y="1532"/>
                    <a:pt x="370" y="1472"/>
                  </a:cubicBezTo>
                  <a:cubicBezTo>
                    <a:pt x="358" y="1401"/>
                    <a:pt x="346" y="1329"/>
                    <a:pt x="334" y="1270"/>
                  </a:cubicBezTo>
                  <a:cubicBezTo>
                    <a:pt x="322" y="1210"/>
                    <a:pt x="322" y="1139"/>
                    <a:pt x="310" y="1079"/>
                  </a:cubicBezTo>
                  <a:cubicBezTo>
                    <a:pt x="287" y="960"/>
                    <a:pt x="275" y="853"/>
                    <a:pt x="263" y="746"/>
                  </a:cubicBezTo>
                  <a:cubicBezTo>
                    <a:pt x="203" y="341"/>
                    <a:pt x="167" y="91"/>
                    <a:pt x="167" y="91"/>
                  </a:cubicBezTo>
                  <a:cubicBezTo>
                    <a:pt x="156" y="30"/>
                    <a:pt x="119" y="0"/>
                    <a:pt x="83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39;p44"/>
            <p:cNvSpPr/>
            <p:nvPr/>
          </p:nvSpPr>
          <p:spPr>
            <a:xfrm>
              <a:off x="10980400" y="3276700"/>
              <a:ext cx="70200" cy="69200"/>
            </a:xfrm>
            <a:custGeom>
              <a:avLst/>
              <a:gdLst/>
              <a:ahLst/>
              <a:cxnLst/>
              <a:rect l="l" t="t" r="r" b="b"/>
              <a:pathLst>
                <a:path w="2808" h="2768" extrusionOk="0">
                  <a:moveTo>
                    <a:pt x="2687" y="1"/>
                  </a:moveTo>
                  <a:cubicBezTo>
                    <a:pt x="2683" y="1"/>
                    <a:pt x="2680" y="2"/>
                    <a:pt x="2678" y="4"/>
                  </a:cubicBezTo>
                  <a:cubicBezTo>
                    <a:pt x="2678" y="4"/>
                    <a:pt x="2452" y="183"/>
                    <a:pt x="2154" y="421"/>
                  </a:cubicBezTo>
                  <a:cubicBezTo>
                    <a:pt x="1869" y="671"/>
                    <a:pt x="1523" y="992"/>
                    <a:pt x="1261" y="1254"/>
                  </a:cubicBezTo>
                  <a:cubicBezTo>
                    <a:pt x="1011" y="1516"/>
                    <a:pt x="702" y="1861"/>
                    <a:pt x="452" y="2147"/>
                  </a:cubicBezTo>
                  <a:cubicBezTo>
                    <a:pt x="321" y="2290"/>
                    <a:pt x="214" y="2409"/>
                    <a:pt x="130" y="2504"/>
                  </a:cubicBezTo>
                  <a:cubicBezTo>
                    <a:pt x="59" y="2600"/>
                    <a:pt x="11" y="2647"/>
                    <a:pt x="11" y="2647"/>
                  </a:cubicBezTo>
                  <a:cubicBezTo>
                    <a:pt x="0" y="2681"/>
                    <a:pt x="94" y="2767"/>
                    <a:pt x="135" y="2767"/>
                  </a:cubicBezTo>
                  <a:cubicBezTo>
                    <a:pt x="138" y="2767"/>
                    <a:pt x="140" y="2767"/>
                    <a:pt x="142" y="2766"/>
                  </a:cubicBezTo>
                  <a:cubicBezTo>
                    <a:pt x="142" y="2766"/>
                    <a:pt x="190" y="2719"/>
                    <a:pt x="273" y="2635"/>
                  </a:cubicBezTo>
                  <a:cubicBezTo>
                    <a:pt x="368" y="2552"/>
                    <a:pt x="488" y="2445"/>
                    <a:pt x="630" y="2326"/>
                  </a:cubicBezTo>
                  <a:cubicBezTo>
                    <a:pt x="904" y="2064"/>
                    <a:pt x="1250" y="1742"/>
                    <a:pt x="1500" y="1480"/>
                  </a:cubicBezTo>
                  <a:cubicBezTo>
                    <a:pt x="1762" y="1219"/>
                    <a:pt x="2071" y="873"/>
                    <a:pt x="2333" y="611"/>
                  </a:cubicBezTo>
                  <a:cubicBezTo>
                    <a:pt x="2595" y="337"/>
                    <a:pt x="2785" y="135"/>
                    <a:pt x="2785" y="135"/>
                  </a:cubicBezTo>
                  <a:cubicBezTo>
                    <a:pt x="2807" y="103"/>
                    <a:pt x="2720" y="1"/>
                    <a:pt x="268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40;p44"/>
            <p:cNvSpPr/>
            <p:nvPr/>
          </p:nvSpPr>
          <p:spPr>
            <a:xfrm>
              <a:off x="10904800" y="3273700"/>
              <a:ext cx="81175" cy="71975"/>
            </a:xfrm>
            <a:custGeom>
              <a:avLst/>
              <a:gdLst/>
              <a:ahLst/>
              <a:cxnLst/>
              <a:rect l="l" t="t" r="r" b="b"/>
              <a:pathLst>
                <a:path w="3247" h="2879" extrusionOk="0">
                  <a:moveTo>
                    <a:pt x="126" y="1"/>
                  </a:moveTo>
                  <a:cubicBezTo>
                    <a:pt x="82" y="1"/>
                    <a:pt x="1" y="70"/>
                    <a:pt x="11" y="112"/>
                  </a:cubicBezTo>
                  <a:cubicBezTo>
                    <a:pt x="11" y="112"/>
                    <a:pt x="59" y="172"/>
                    <a:pt x="142" y="279"/>
                  </a:cubicBezTo>
                  <a:cubicBezTo>
                    <a:pt x="190" y="327"/>
                    <a:pt x="237" y="386"/>
                    <a:pt x="297" y="457"/>
                  </a:cubicBezTo>
                  <a:cubicBezTo>
                    <a:pt x="356" y="529"/>
                    <a:pt x="428" y="600"/>
                    <a:pt x="499" y="672"/>
                  </a:cubicBezTo>
                  <a:cubicBezTo>
                    <a:pt x="797" y="981"/>
                    <a:pt x="1202" y="1315"/>
                    <a:pt x="1511" y="1565"/>
                  </a:cubicBezTo>
                  <a:cubicBezTo>
                    <a:pt x="1833" y="1827"/>
                    <a:pt x="2249" y="2124"/>
                    <a:pt x="2559" y="2386"/>
                  </a:cubicBezTo>
                  <a:cubicBezTo>
                    <a:pt x="2642" y="2458"/>
                    <a:pt x="2714" y="2517"/>
                    <a:pt x="2785" y="2577"/>
                  </a:cubicBezTo>
                  <a:cubicBezTo>
                    <a:pt x="2845" y="2636"/>
                    <a:pt x="2892" y="2684"/>
                    <a:pt x="2940" y="2732"/>
                  </a:cubicBezTo>
                  <a:cubicBezTo>
                    <a:pt x="3035" y="2827"/>
                    <a:pt x="3095" y="2874"/>
                    <a:pt x="3095" y="2874"/>
                  </a:cubicBezTo>
                  <a:cubicBezTo>
                    <a:pt x="3097" y="2877"/>
                    <a:pt x="3101" y="2878"/>
                    <a:pt x="3106" y="2878"/>
                  </a:cubicBezTo>
                  <a:cubicBezTo>
                    <a:pt x="3145" y="2878"/>
                    <a:pt x="3247" y="2799"/>
                    <a:pt x="3226" y="2767"/>
                  </a:cubicBezTo>
                  <a:cubicBezTo>
                    <a:pt x="3226" y="2767"/>
                    <a:pt x="3178" y="2708"/>
                    <a:pt x="3095" y="2601"/>
                  </a:cubicBezTo>
                  <a:cubicBezTo>
                    <a:pt x="3047" y="2553"/>
                    <a:pt x="3000" y="2482"/>
                    <a:pt x="2940" y="2422"/>
                  </a:cubicBezTo>
                  <a:cubicBezTo>
                    <a:pt x="2881" y="2351"/>
                    <a:pt x="2809" y="2279"/>
                    <a:pt x="2738" y="2208"/>
                  </a:cubicBezTo>
                  <a:cubicBezTo>
                    <a:pt x="2440" y="1898"/>
                    <a:pt x="2035" y="1565"/>
                    <a:pt x="1726" y="1303"/>
                  </a:cubicBezTo>
                  <a:cubicBezTo>
                    <a:pt x="1404" y="1053"/>
                    <a:pt x="976" y="755"/>
                    <a:pt x="678" y="493"/>
                  </a:cubicBezTo>
                  <a:cubicBezTo>
                    <a:pt x="595" y="422"/>
                    <a:pt x="523" y="362"/>
                    <a:pt x="452" y="303"/>
                  </a:cubicBezTo>
                  <a:cubicBezTo>
                    <a:pt x="392" y="243"/>
                    <a:pt x="333" y="196"/>
                    <a:pt x="297" y="148"/>
                  </a:cubicBezTo>
                  <a:cubicBezTo>
                    <a:pt x="202" y="53"/>
                    <a:pt x="142" y="5"/>
                    <a:pt x="142" y="5"/>
                  </a:cubicBezTo>
                  <a:cubicBezTo>
                    <a:pt x="138" y="2"/>
                    <a:pt x="132" y="1"/>
                    <a:pt x="126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41;p44"/>
            <p:cNvSpPr/>
            <p:nvPr/>
          </p:nvSpPr>
          <p:spPr>
            <a:xfrm>
              <a:off x="10869050" y="3272925"/>
              <a:ext cx="36050" cy="16100"/>
            </a:xfrm>
            <a:custGeom>
              <a:avLst/>
              <a:gdLst/>
              <a:ahLst/>
              <a:cxnLst/>
              <a:rect l="l" t="t" r="r" b="b"/>
              <a:pathLst>
                <a:path w="1442" h="644" extrusionOk="0">
                  <a:moveTo>
                    <a:pt x="1334" y="0"/>
                  </a:moveTo>
                  <a:cubicBezTo>
                    <a:pt x="1334" y="0"/>
                    <a:pt x="1310" y="12"/>
                    <a:pt x="1263" y="36"/>
                  </a:cubicBezTo>
                  <a:cubicBezTo>
                    <a:pt x="1227" y="48"/>
                    <a:pt x="1167" y="72"/>
                    <a:pt x="1108" y="96"/>
                  </a:cubicBezTo>
                  <a:cubicBezTo>
                    <a:pt x="977" y="131"/>
                    <a:pt x="810" y="167"/>
                    <a:pt x="679" y="203"/>
                  </a:cubicBezTo>
                  <a:cubicBezTo>
                    <a:pt x="548" y="250"/>
                    <a:pt x="381" y="310"/>
                    <a:pt x="239" y="369"/>
                  </a:cubicBezTo>
                  <a:cubicBezTo>
                    <a:pt x="108" y="429"/>
                    <a:pt x="12" y="488"/>
                    <a:pt x="12" y="488"/>
                  </a:cubicBezTo>
                  <a:cubicBezTo>
                    <a:pt x="0" y="500"/>
                    <a:pt x="48" y="643"/>
                    <a:pt x="60" y="643"/>
                  </a:cubicBezTo>
                  <a:cubicBezTo>
                    <a:pt x="60" y="643"/>
                    <a:pt x="167" y="631"/>
                    <a:pt x="310" y="619"/>
                  </a:cubicBezTo>
                  <a:cubicBezTo>
                    <a:pt x="453" y="596"/>
                    <a:pt x="631" y="572"/>
                    <a:pt x="774" y="524"/>
                  </a:cubicBezTo>
                  <a:cubicBezTo>
                    <a:pt x="917" y="488"/>
                    <a:pt x="1084" y="405"/>
                    <a:pt x="1215" y="322"/>
                  </a:cubicBezTo>
                  <a:cubicBezTo>
                    <a:pt x="1286" y="274"/>
                    <a:pt x="1334" y="238"/>
                    <a:pt x="1382" y="191"/>
                  </a:cubicBezTo>
                  <a:cubicBezTo>
                    <a:pt x="1417" y="167"/>
                    <a:pt x="1429" y="143"/>
                    <a:pt x="1429" y="143"/>
                  </a:cubicBezTo>
                  <a:cubicBezTo>
                    <a:pt x="1441" y="131"/>
                    <a:pt x="1346" y="0"/>
                    <a:pt x="1334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42;p44"/>
            <p:cNvSpPr/>
            <p:nvPr/>
          </p:nvSpPr>
          <p:spPr>
            <a:xfrm>
              <a:off x="10933650" y="3703625"/>
              <a:ext cx="49725" cy="32175"/>
            </a:xfrm>
            <a:custGeom>
              <a:avLst/>
              <a:gdLst/>
              <a:ahLst/>
              <a:cxnLst/>
              <a:rect l="l" t="t" r="r" b="b"/>
              <a:pathLst>
                <a:path w="1989" h="1287" extrusionOk="0">
                  <a:moveTo>
                    <a:pt x="95" y="1"/>
                  </a:moveTo>
                  <a:cubicBezTo>
                    <a:pt x="72" y="1"/>
                    <a:pt x="0" y="120"/>
                    <a:pt x="12" y="144"/>
                  </a:cubicBezTo>
                  <a:cubicBezTo>
                    <a:pt x="12" y="144"/>
                    <a:pt x="143" y="251"/>
                    <a:pt x="310" y="394"/>
                  </a:cubicBezTo>
                  <a:cubicBezTo>
                    <a:pt x="476" y="536"/>
                    <a:pt x="691" y="715"/>
                    <a:pt x="881" y="846"/>
                  </a:cubicBezTo>
                  <a:cubicBezTo>
                    <a:pt x="1060" y="965"/>
                    <a:pt x="1310" y="1108"/>
                    <a:pt x="1524" y="1191"/>
                  </a:cubicBezTo>
                  <a:cubicBezTo>
                    <a:pt x="1643" y="1239"/>
                    <a:pt x="1738" y="1263"/>
                    <a:pt x="1822" y="1275"/>
                  </a:cubicBezTo>
                  <a:cubicBezTo>
                    <a:pt x="1857" y="1287"/>
                    <a:pt x="1893" y="1287"/>
                    <a:pt x="1905" y="1287"/>
                  </a:cubicBezTo>
                  <a:lnTo>
                    <a:pt x="1941" y="1287"/>
                  </a:lnTo>
                  <a:cubicBezTo>
                    <a:pt x="1965" y="1287"/>
                    <a:pt x="1988" y="1132"/>
                    <a:pt x="1965" y="1120"/>
                  </a:cubicBezTo>
                  <a:cubicBezTo>
                    <a:pt x="1965" y="1120"/>
                    <a:pt x="1822" y="1084"/>
                    <a:pt x="1643" y="965"/>
                  </a:cubicBezTo>
                  <a:cubicBezTo>
                    <a:pt x="1453" y="858"/>
                    <a:pt x="1238" y="691"/>
                    <a:pt x="1072" y="572"/>
                  </a:cubicBezTo>
                  <a:cubicBezTo>
                    <a:pt x="893" y="441"/>
                    <a:pt x="655" y="298"/>
                    <a:pt x="453" y="179"/>
                  </a:cubicBezTo>
                  <a:cubicBezTo>
                    <a:pt x="262" y="72"/>
                    <a:pt x="95" y="1"/>
                    <a:pt x="95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43;p44"/>
            <p:cNvSpPr/>
            <p:nvPr/>
          </p:nvSpPr>
          <p:spPr>
            <a:xfrm>
              <a:off x="10885725" y="3594400"/>
              <a:ext cx="31875" cy="19950"/>
            </a:xfrm>
            <a:custGeom>
              <a:avLst/>
              <a:gdLst/>
              <a:ahLst/>
              <a:cxnLst/>
              <a:rect l="l" t="t" r="r" b="b"/>
              <a:pathLst>
                <a:path w="1275" h="798" extrusionOk="0">
                  <a:moveTo>
                    <a:pt x="107" y="0"/>
                  </a:moveTo>
                  <a:cubicBezTo>
                    <a:pt x="95" y="0"/>
                    <a:pt x="0" y="119"/>
                    <a:pt x="0" y="143"/>
                  </a:cubicBezTo>
                  <a:cubicBezTo>
                    <a:pt x="0" y="143"/>
                    <a:pt x="84" y="214"/>
                    <a:pt x="179" y="310"/>
                  </a:cubicBezTo>
                  <a:cubicBezTo>
                    <a:pt x="286" y="405"/>
                    <a:pt x="429" y="500"/>
                    <a:pt x="548" y="572"/>
                  </a:cubicBezTo>
                  <a:cubicBezTo>
                    <a:pt x="786" y="691"/>
                    <a:pt x="1191" y="798"/>
                    <a:pt x="1191" y="798"/>
                  </a:cubicBezTo>
                  <a:cubicBezTo>
                    <a:pt x="1203" y="798"/>
                    <a:pt x="1274" y="655"/>
                    <a:pt x="1262" y="643"/>
                  </a:cubicBezTo>
                  <a:cubicBezTo>
                    <a:pt x="1262" y="643"/>
                    <a:pt x="929" y="393"/>
                    <a:pt x="703" y="274"/>
                  </a:cubicBezTo>
                  <a:cubicBezTo>
                    <a:pt x="596" y="214"/>
                    <a:pt x="441" y="155"/>
                    <a:pt x="322" y="95"/>
                  </a:cubicBezTo>
                  <a:cubicBezTo>
                    <a:pt x="203" y="48"/>
                    <a:pt x="107" y="0"/>
                    <a:pt x="10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44;p44"/>
            <p:cNvSpPr/>
            <p:nvPr/>
          </p:nvSpPr>
          <p:spPr>
            <a:xfrm>
              <a:off x="10885475" y="3595375"/>
              <a:ext cx="51075" cy="109950"/>
            </a:xfrm>
            <a:custGeom>
              <a:avLst/>
              <a:gdLst/>
              <a:ahLst/>
              <a:cxnLst/>
              <a:rect l="l" t="t" r="r" b="b"/>
              <a:pathLst>
                <a:path w="2043" h="4398" extrusionOk="0">
                  <a:moveTo>
                    <a:pt x="129" y="0"/>
                  </a:moveTo>
                  <a:cubicBezTo>
                    <a:pt x="81" y="0"/>
                    <a:pt x="0" y="64"/>
                    <a:pt x="10" y="104"/>
                  </a:cubicBezTo>
                  <a:cubicBezTo>
                    <a:pt x="10" y="104"/>
                    <a:pt x="46" y="187"/>
                    <a:pt x="117" y="306"/>
                  </a:cubicBezTo>
                  <a:cubicBezTo>
                    <a:pt x="153" y="378"/>
                    <a:pt x="189" y="449"/>
                    <a:pt x="236" y="544"/>
                  </a:cubicBezTo>
                  <a:cubicBezTo>
                    <a:pt x="284" y="628"/>
                    <a:pt x="332" y="735"/>
                    <a:pt x="379" y="830"/>
                  </a:cubicBezTo>
                  <a:cubicBezTo>
                    <a:pt x="594" y="1259"/>
                    <a:pt x="808" y="1795"/>
                    <a:pt x="998" y="2211"/>
                  </a:cubicBezTo>
                  <a:cubicBezTo>
                    <a:pt x="1165" y="2640"/>
                    <a:pt x="1403" y="3176"/>
                    <a:pt x="1570" y="3616"/>
                  </a:cubicBezTo>
                  <a:cubicBezTo>
                    <a:pt x="1665" y="3831"/>
                    <a:pt x="1737" y="4021"/>
                    <a:pt x="1784" y="4164"/>
                  </a:cubicBezTo>
                  <a:cubicBezTo>
                    <a:pt x="1844" y="4295"/>
                    <a:pt x="1868" y="4378"/>
                    <a:pt x="1868" y="4378"/>
                  </a:cubicBezTo>
                  <a:cubicBezTo>
                    <a:pt x="1875" y="4392"/>
                    <a:pt x="1893" y="4398"/>
                    <a:pt x="1915" y="4398"/>
                  </a:cubicBezTo>
                  <a:cubicBezTo>
                    <a:pt x="1968" y="4398"/>
                    <a:pt x="2043" y="4364"/>
                    <a:pt x="2034" y="4331"/>
                  </a:cubicBezTo>
                  <a:cubicBezTo>
                    <a:pt x="2034" y="4331"/>
                    <a:pt x="2010" y="4247"/>
                    <a:pt x="1975" y="4104"/>
                  </a:cubicBezTo>
                  <a:cubicBezTo>
                    <a:pt x="1939" y="3962"/>
                    <a:pt x="1879" y="3759"/>
                    <a:pt x="1808" y="3533"/>
                  </a:cubicBezTo>
                  <a:cubicBezTo>
                    <a:pt x="1677" y="3069"/>
                    <a:pt x="1475" y="2509"/>
                    <a:pt x="1296" y="2080"/>
                  </a:cubicBezTo>
                  <a:cubicBezTo>
                    <a:pt x="1117" y="1664"/>
                    <a:pt x="856" y="1128"/>
                    <a:pt x="606" y="711"/>
                  </a:cubicBezTo>
                  <a:cubicBezTo>
                    <a:pt x="546" y="616"/>
                    <a:pt x="486" y="521"/>
                    <a:pt x="439" y="437"/>
                  </a:cubicBezTo>
                  <a:cubicBezTo>
                    <a:pt x="379" y="342"/>
                    <a:pt x="332" y="271"/>
                    <a:pt x="284" y="211"/>
                  </a:cubicBezTo>
                  <a:cubicBezTo>
                    <a:pt x="201" y="80"/>
                    <a:pt x="153" y="9"/>
                    <a:pt x="153" y="9"/>
                  </a:cubicBezTo>
                  <a:cubicBezTo>
                    <a:pt x="147" y="3"/>
                    <a:pt x="139" y="0"/>
                    <a:pt x="129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45;p44"/>
            <p:cNvSpPr/>
            <p:nvPr/>
          </p:nvSpPr>
          <p:spPr>
            <a:xfrm>
              <a:off x="10867700" y="3287200"/>
              <a:ext cx="62450" cy="300000"/>
            </a:xfrm>
            <a:custGeom>
              <a:avLst/>
              <a:gdLst/>
              <a:ahLst/>
              <a:cxnLst/>
              <a:rect l="l" t="t" r="r" b="b"/>
              <a:pathLst>
                <a:path w="2498" h="12000" extrusionOk="0">
                  <a:moveTo>
                    <a:pt x="83" y="1"/>
                  </a:moveTo>
                  <a:cubicBezTo>
                    <a:pt x="40" y="1"/>
                    <a:pt x="1" y="34"/>
                    <a:pt x="7" y="96"/>
                  </a:cubicBezTo>
                  <a:cubicBezTo>
                    <a:pt x="7" y="96"/>
                    <a:pt x="7" y="156"/>
                    <a:pt x="19" y="263"/>
                  </a:cubicBezTo>
                  <a:cubicBezTo>
                    <a:pt x="31" y="370"/>
                    <a:pt x="43" y="525"/>
                    <a:pt x="78" y="715"/>
                  </a:cubicBezTo>
                  <a:cubicBezTo>
                    <a:pt x="138" y="1096"/>
                    <a:pt x="245" y="1620"/>
                    <a:pt x="388" y="2215"/>
                  </a:cubicBezTo>
                  <a:cubicBezTo>
                    <a:pt x="531" y="2799"/>
                    <a:pt x="697" y="3454"/>
                    <a:pt x="793" y="4120"/>
                  </a:cubicBezTo>
                  <a:cubicBezTo>
                    <a:pt x="876" y="4787"/>
                    <a:pt x="959" y="5454"/>
                    <a:pt x="1031" y="6037"/>
                  </a:cubicBezTo>
                  <a:cubicBezTo>
                    <a:pt x="1162" y="7216"/>
                    <a:pt x="1447" y="8704"/>
                    <a:pt x="1674" y="9895"/>
                  </a:cubicBezTo>
                  <a:cubicBezTo>
                    <a:pt x="1698" y="10050"/>
                    <a:pt x="1721" y="10193"/>
                    <a:pt x="1757" y="10335"/>
                  </a:cubicBezTo>
                  <a:cubicBezTo>
                    <a:pt x="1793" y="10466"/>
                    <a:pt x="1840" y="10597"/>
                    <a:pt x="1876" y="10728"/>
                  </a:cubicBezTo>
                  <a:cubicBezTo>
                    <a:pt x="1959" y="10966"/>
                    <a:pt x="2043" y="11193"/>
                    <a:pt x="2102" y="11359"/>
                  </a:cubicBezTo>
                  <a:cubicBezTo>
                    <a:pt x="2174" y="11538"/>
                    <a:pt x="2233" y="11681"/>
                    <a:pt x="2269" y="11788"/>
                  </a:cubicBezTo>
                  <a:cubicBezTo>
                    <a:pt x="2305" y="11883"/>
                    <a:pt x="2317" y="11931"/>
                    <a:pt x="2317" y="11931"/>
                  </a:cubicBezTo>
                  <a:cubicBezTo>
                    <a:pt x="2336" y="11979"/>
                    <a:pt x="2371" y="12000"/>
                    <a:pt x="2404" y="12000"/>
                  </a:cubicBezTo>
                  <a:cubicBezTo>
                    <a:pt x="2452" y="12000"/>
                    <a:pt x="2498" y="11954"/>
                    <a:pt x="2483" y="11883"/>
                  </a:cubicBezTo>
                  <a:cubicBezTo>
                    <a:pt x="2483" y="11883"/>
                    <a:pt x="2460" y="11824"/>
                    <a:pt x="2436" y="11728"/>
                  </a:cubicBezTo>
                  <a:cubicBezTo>
                    <a:pt x="2400" y="11621"/>
                    <a:pt x="2352" y="11478"/>
                    <a:pt x="2293" y="11300"/>
                  </a:cubicBezTo>
                  <a:cubicBezTo>
                    <a:pt x="2233" y="11121"/>
                    <a:pt x="2162" y="10907"/>
                    <a:pt x="2090" y="10657"/>
                  </a:cubicBezTo>
                  <a:cubicBezTo>
                    <a:pt x="2055" y="10538"/>
                    <a:pt x="2019" y="10407"/>
                    <a:pt x="1983" y="10276"/>
                  </a:cubicBezTo>
                  <a:cubicBezTo>
                    <a:pt x="1959" y="10145"/>
                    <a:pt x="1936" y="9990"/>
                    <a:pt x="1912" y="9847"/>
                  </a:cubicBezTo>
                  <a:cubicBezTo>
                    <a:pt x="1745" y="8645"/>
                    <a:pt x="1495" y="7168"/>
                    <a:pt x="1364" y="5990"/>
                  </a:cubicBezTo>
                  <a:cubicBezTo>
                    <a:pt x="1281" y="5406"/>
                    <a:pt x="1197" y="4751"/>
                    <a:pt x="1090" y="4073"/>
                  </a:cubicBezTo>
                  <a:cubicBezTo>
                    <a:pt x="983" y="3394"/>
                    <a:pt x="793" y="2727"/>
                    <a:pt x="638" y="2144"/>
                  </a:cubicBezTo>
                  <a:cubicBezTo>
                    <a:pt x="471" y="1561"/>
                    <a:pt x="340" y="1049"/>
                    <a:pt x="269" y="679"/>
                  </a:cubicBezTo>
                  <a:cubicBezTo>
                    <a:pt x="233" y="501"/>
                    <a:pt x="221" y="346"/>
                    <a:pt x="197" y="239"/>
                  </a:cubicBezTo>
                  <a:cubicBezTo>
                    <a:pt x="185" y="144"/>
                    <a:pt x="174" y="84"/>
                    <a:pt x="174" y="84"/>
                  </a:cubicBezTo>
                  <a:cubicBezTo>
                    <a:pt x="162" y="28"/>
                    <a:pt x="121" y="1"/>
                    <a:pt x="83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46;p44"/>
            <p:cNvSpPr/>
            <p:nvPr/>
          </p:nvSpPr>
          <p:spPr>
            <a:xfrm>
              <a:off x="10886325" y="3584575"/>
              <a:ext cx="44950" cy="13400"/>
            </a:xfrm>
            <a:custGeom>
              <a:avLst/>
              <a:gdLst/>
              <a:ahLst/>
              <a:cxnLst/>
              <a:rect l="l" t="t" r="r" b="b"/>
              <a:pathLst>
                <a:path w="1798" h="536" extrusionOk="0">
                  <a:moveTo>
                    <a:pt x="1750" y="0"/>
                  </a:moveTo>
                  <a:cubicBezTo>
                    <a:pt x="1750" y="0"/>
                    <a:pt x="1214" y="24"/>
                    <a:pt x="869" y="83"/>
                  </a:cubicBezTo>
                  <a:cubicBezTo>
                    <a:pt x="691" y="119"/>
                    <a:pt x="476" y="179"/>
                    <a:pt x="310" y="250"/>
                  </a:cubicBezTo>
                  <a:cubicBezTo>
                    <a:pt x="131" y="322"/>
                    <a:pt x="12" y="369"/>
                    <a:pt x="12" y="369"/>
                  </a:cubicBezTo>
                  <a:cubicBezTo>
                    <a:pt x="0" y="381"/>
                    <a:pt x="48" y="536"/>
                    <a:pt x="60" y="536"/>
                  </a:cubicBezTo>
                  <a:cubicBezTo>
                    <a:pt x="60" y="536"/>
                    <a:pt x="202" y="524"/>
                    <a:pt x="369" y="488"/>
                  </a:cubicBezTo>
                  <a:cubicBezTo>
                    <a:pt x="536" y="464"/>
                    <a:pt x="762" y="453"/>
                    <a:pt x="929" y="417"/>
                  </a:cubicBezTo>
                  <a:cubicBezTo>
                    <a:pt x="1274" y="345"/>
                    <a:pt x="1786" y="167"/>
                    <a:pt x="1786" y="167"/>
                  </a:cubicBezTo>
                  <a:cubicBezTo>
                    <a:pt x="1798" y="155"/>
                    <a:pt x="1774" y="12"/>
                    <a:pt x="175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47;p44"/>
            <p:cNvSpPr/>
            <p:nvPr/>
          </p:nvSpPr>
          <p:spPr>
            <a:xfrm>
              <a:off x="10919650" y="3561050"/>
              <a:ext cx="20575" cy="17600"/>
            </a:xfrm>
            <a:custGeom>
              <a:avLst/>
              <a:gdLst/>
              <a:ahLst/>
              <a:cxnLst/>
              <a:rect l="l" t="t" r="r" b="b"/>
              <a:pathLst>
                <a:path w="823" h="704" extrusionOk="0">
                  <a:moveTo>
                    <a:pt x="48" y="1"/>
                  </a:moveTo>
                  <a:cubicBezTo>
                    <a:pt x="36" y="12"/>
                    <a:pt x="1" y="155"/>
                    <a:pt x="1" y="167"/>
                  </a:cubicBezTo>
                  <a:cubicBezTo>
                    <a:pt x="1" y="167"/>
                    <a:pt x="48" y="203"/>
                    <a:pt x="108" y="262"/>
                  </a:cubicBezTo>
                  <a:cubicBezTo>
                    <a:pt x="167" y="322"/>
                    <a:pt x="239" y="417"/>
                    <a:pt x="298" y="477"/>
                  </a:cubicBezTo>
                  <a:cubicBezTo>
                    <a:pt x="370" y="536"/>
                    <a:pt x="477" y="608"/>
                    <a:pt x="584" y="655"/>
                  </a:cubicBezTo>
                  <a:cubicBezTo>
                    <a:pt x="632" y="679"/>
                    <a:pt x="691" y="691"/>
                    <a:pt x="727" y="691"/>
                  </a:cubicBezTo>
                  <a:cubicBezTo>
                    <a:pt x="763" y="703"/>
                    <a:pt x="786" y="703"/>
                    <a:pt x="786" y="703"/>
                  </a:cubicBezTo>
                  <a:cubicBezTo>
                    <a:pt x="798" y="703"/>
                    <a:pt x="822" y="536"/>
                    <a:pt x="822" y="524"/>
                  </a:cubicBezTo>
                  <a:cubicBezTo>
                    <a:pt x="822" y="524"/>
                    <a:pt x="774" y="501"/>
                    <a:pt x="715" y="441"/>
                  </a:cubicBezTo>
                  <a:cubicBezTo>
                    <a:pt x="667" y="382"/>
                    <a:pt x="596" y="286"/>
                    <a:pt x="524" y="227"/>
                  </a:cubicBezTo>
                  <a:cubicBezTo>
                    <a:pt x="453" y="167"/>
                    <a:pt x="346" y="96"/>
                    <a:pt x="239" y="48"/>
                  </a:cubicBezTo>
                  <a:cubicBezTo>
                    <a:pt x="143" y="12"/>
                    <a:pt x="48" y="1"/>
                    <a:pt x="4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48;p44"/>
            <p:cNvSpPr/>
            <p:nvPr/>
          </p:nvSpPr>
          <p:spPr>
            <a:xfrm>
              <a:off x="10911900" y="3531575"/>
              <a:ext cx="25050" cy="15800"/>
            </a:xfrm>
            <a:custGeom>
              <a:avLst/>
              <a:gdLst/>
              <a:ahLst/>
              <a:cxnLst/>
              <a:rect l="l" t="t" r="r" b="b"/>
              <a:pathLst>
                <a:path w="1002" h="632" extrusionOk="0">
                  <a:moveTo>
                    <a:pt x="60" y="1"/>
                  </a:moveTo>
                  <a:cubicBezTo>
                    <a:pt x="49" y="1"/>
                    <a:pt x="1" y="144"/>
                    <a:pt x="1" y="156"/>
                  </a:cubicBezTo>
                  <a:cubicBezTo>
                    <a:pt x="1" y="156"/>
                    <a:pt x="60" y="215"/>
                    <a:pt x="144" y="263"/>
                  </a:cubicBezTo>
                  <a:cubicBezTo>
                    <a:pt x="227" y="322"/>
                    <a:pt x="334" y="406"/>
                    <a:pt x="418" y="453"/>
                  </a:cubicBezTo>
                  <a:cubicBezTo>
                    <a:pt x="501" y="501"/>
                    <a:pt x="632" y="549"/>
                    <a:pt x="727" y="584"/>
                  </a:cubicBezTo>
                  <a:cubicBezTo>
                    <a:pt x="834" y="608"/>
                    <a:pt x="918" y="632"/>
                    <a:pt x="918" y="632"/>
                  </a:cubicBezTo>
                  <a:cubicBezTo>
                    <a:pt x="930" y="632"/>
                    <a:pt x="1001" y="477"/>
                    <a:pt x="989" y="477"/>
                  </a:cubicBezTo>
                  <a:cubicBezTo>
                    <a:pt x="989" y="477"/>
                    <a:pt x="930" y="418"/>
                    <a:pt x="846" y="358"/>
                  </a:cubicBezTo>
                  <a:cubicBezTo>
                    <a:pt x="763" y="287"/>
                    <a:pt x="668" y="215"/>
                    <a:pt x="572" y="156"/>
                  </a:cubicBezTo>
                  <a:cubicBezTo>
                    <a:pt x="477" y="108"/>
                    <a:pt x="358" y="60"/>
                    <a:pt x="251" y="37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49;p44"/>
            <p:cNvSpPr/>
            <p:nvPr/>
          </p:nvSpPr>
          <p:spPr>
            <a:xfrm>
              <a:off x="10906250" y="3493775"/>
              <a:ext cx="28600" cy="15200"/>
            </a:xfrm>
            <a:custGeom>
              <a:avLst/>
              <a:gdLst/>
              <a:ahLst/>
              <a:cxnLst/>
              <a:rect l="l" t="t" r="r" b="b"/>
              <a:pathLst>
                <a:path w="1144" h="608" extrusionOk="0">
                  <a:moveTo>
                    <a:pt x="60" y="1"/>
                  </a:moveTo>
                  <a:cubicBezTo>
                    <a:pt x="48" y="13"/>
                    <a:pt x="1" y="156"/>
                    <a:pt x="13" y="167"/>
                  </a:cubicBezTo>
                  <a:cubicBezTo>
                    <a:pt x="13" y="167"/>
                    <a:pt x="84" y="215"/>
                    <a:pt x="179" y="275"/>
                  </a:cubicBezTo>
                  <a:cubicBezTo>
                    <a:pt x="286" y="322"/>
                    <a:pt x="406" y="406"/>
                    <a:pt x="513" y="453"/>
                  </a:cubicBezTo>
                  <a:cubicBezTo>
                    <a:pt x="715" y="537"/>
                    <a:pt x="1060" y="608"/>
                    <a:pt x="1060" y="608"/>
                  </a:cubicBezTo>
                  <a:cubicBezTo>
                    <a:pt x="1072" y="608"/>
                    <a:pt x="1144" y="465"/>
                    <a:pt x="1132" y="453"/>
                  </a:cubicBezTo>
                  <a:cubicBezTo>
                    <a:pt x="1132" y="453"/>
                    <a:pt x="846" y="239"/>
                    <a:pt x="644" y="144"/>
                  </a:cubicBezTo>
                  <a:cubicBezTo>
                    <a:pt x="537" y="96"/>
                    <a:pt x="394" y="60"/>
                    <a:pt x="275" y="36"/>
                  </a:cubicBezTo>
                  <a:cubicBezTo>
                    <a:pt x="144" y="13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50;p44"/>
            <p:cNvSpPr/>
            <p:nvPr/>
          </p:nvSpPr>
          <p:spPr>
            <a:xfrm>
              <a:off x="10905375" y="3464325"/>
              <a:ext cx="25325" cy="8950"/>
            </a:xfrm>
            <a:custGeom>
              <a:avLst/>
              <a:gdLst/>
              <a:ahLst/>
              <a:cxnLst/>
              <a:rect l="l" t="t" r="r" b="b"/>
              <a:pathLst>
                <a:path w="1013" h="358" extrusionOk="0">
                  <a:moveTo>
                    <a:pt x="512" y="0"/>
                  </a:moveTo>
                  <a:cubicBezTo>
                    <a:pt x="405" y="0"/>
                    <a:pt x="286" y="12"/>
                    <a:pt x="191" y="24"/>
                  </a:cubicBezTo>
                  <a:cubicBezTo>
                    <a:pt x="95" y="48"/>
                    <a:pt x="24" y="60"/>
                    <a:pt x="24" y="60"/>
                  </a:cubicBezTo>
                  <a:cubicBezTo>
                    <a:pt x="12" y="60"/>
                    <a:pt x="0" y="202"/>
                    <a:pt x="0" y="226"/>
                  </a:cubicBezTo>
                  <a:cubicBezTo>
                    <a:pt x="0" y="226"/>
                    <a:pt x="83" y="250"/>
                    <a:pt x="179" y="274"/>
                  </a:cubicBezTo>
                  <a:cubicBezTo>
                    <a:pt x="274" y="298"/>
                    <a:pt x="393" y="333"/>
                    <a:pt x="476" y="333"/>
                  </a:cubicBezTo>
                  <a:cubicBezTo>
                    <a:pt x="524" y="339"/>
                    <a:pt x="574" y="339"/>
                    <a:pt x="625" y="339"/>
                  </a:cubicBezTo>
                  <a:cubicBezTo>
                    <a:pt x="676" y="339"/>
                    <a:pt x="726" y="339"/>
                    <a:pt x="774" y="345"/>
                  </a:cubicBezTo>
                  <a:cubicBezTo>
                    <a:pt x="857" y="345"/>
                    <a:pt x="917" y="357"/>
                    <a:pt x="929" y="357"/>
                  </a:cubicBezTo>
                  <a:cubicBezTo>
                    <a:pt x="941" y="357"/>
                    <a:pt x="1012" y="214"/>
                    <a:pt x="1000" y="202"/>
                  </a:cubicBezTo>
                  <a:cubicBezTo>
                    <a:pt x="1000" y="202"/>
                    <a:pt x="941" y="143"/>
                    <a:pt x="833" y="95"/>
                  </a:cubicBezTo>
                  <a:cubicBezTo>
                    <a:pt x="738" y="48"/>
                    <a:pt x="607" y="12"/>
                    <a:pt x="51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51;p44"/>
            <p:cNvSpPr/>
            <p:nvPr/>
          </p:nvSpPr>
          <p:spPr>
            <a:xfrm>
              <a:off x="10894950" y="3434175"/>
              <a:ext cx="30675" cy="8425"/>
            </a:xfrm>
            <a:custGeom>
              <a:avLst/>
              <a:gdLst/>
              <a:ahLst/>
              <a:cxnLst/>
              <a:rect l="l" t="t" r="r" b="b"/>
              <a:pathLst>
                <a:path w="1227" h="337" extrusionOk="0">
                  <a:moveTo>
                    <a:pt x="555" y="0"/>
                  </a:moveTo>
                  <a:cubicBezTo>
                    <a:pt x="459" y="0"/>
                    <a:pt x="347" y="18"/>
                    <a:pt x="250" y="27"/>
                  </a:cubicBezTo>
                  <a:cubicBezTo>
                    <a:pt x="131" y="27"/>
                    <a:pt x="48" y="39"/>
                    <a:pt x="48" y="39"/>
                  </a:cubicBezTo>
                  <a:cubicBezTo>
                    <a:pt x="36" y="39"/>
                    <a:pt x="0" y="182"/>
                    <a:pt x="12" y="206"/>
                  </a:cubicBezTo>
                  <a:cubicBezTo>
                    <a:pt x="12" y="206"/>
                    <a:pt x="107" y="230"/>
                    <a:pt x="227" y="277"/>
                  </a:cubicBezTo>
                  <a:cubicBezTo>
                    <a:pt x="346" y="313"/>
                    <a:pt x="500" y="325"/>
                    <a:pt x="619" y="337"/>
                  </a:cubicBezTo>
                  <a:cubicBezTo>
                    <a:pt x="858" y="337"/>
                    <a:pt x="1215" y="242"/>
                    <a:pt x="1215" y="242"/>
                  </a:cubicBezTo>
                  <a:cubicBezTo>
                    <a:pt x="1227" y="230"/>
                    <a:pt x="1227" y="63"/>
                    <a:pt x="1215" y="63"/>
                  </a:cubicBezTo>
                  <a:cubicBezTo>
                    <a:pt x="1215" y="63"/>
                    <a:pt x="846" y="3"/>
                    <a:pt x="619" y="3"/>
                  </a:cubicBezTo>
                  <a:cubicBezTo>
                    <a:pt x="599" y="1"/>
                    <a:pt x="577" y="0"/>
                    <a:pt x="555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52;p44"/>
            <p:cNvSpPr/>
            <p:nvPr/>
          </p:nvSpPr>
          <p:spPr>
            <a:xfrm>
              <a:off x="10891375" y="3393175"/>
              <a:ext cx="28900" cy="11325"/>
            </a:xfrm>
            <a:custGeom>
              <a:avLst/>
              <a:gdLst/>
              <a:ahLst/>
              <a:cxnLst/>
              <a:rect l="l" t="t" r="r" b="b"/>
              <a:pathLst>
                <a:path w="1156" h="453" extrusionOk="0">
                  <a:moveTo>
                    <a:pt x="60" y="0"/>
                  </a:moveTo>
                  <a:cubicBezTo>
                    <a:pt x="48" y="12"/>
                    <a:pt x="0" y="143"/>
                    <a:pt x="12" y="167"/>
                  </a:cubicBezTo>
                  <a:cubicBezTo>
                    <a:pt x="12" y="167"/>
                    <a:pt x="84" y="215"/>
                    <a:pt x="191" y="262"/>
                  </a:cubicBezTo>
                  <a:cubicBezTo>
                    <a:pt x="298" y="322"/>
                    <a:pt x="429" y="370"/>
                    <a:pt x="536" y="405"/>
                  </a:cubicBezTo>
                  <a:cubicBezTo>
                    <a:pt x="655" y="429"/>
                    <a:pt x="798" y="453"/>
                    <a:pt x="917" y="453"/>
                  </a:cubicBezTo>
                  <a:cubicBezTo>
                    <a:pt x="1036" y="453"/>
                    <a:pt x="1132" y="441"/>
                    <a:pt x="1132" y="441"/>
                  </a:cubicBezTo>
                  <a:cubicBezTo>
                    <a:pt x="1143" y="441"/>
                    <a:pt x="1155" y="286"/>
                    <a:pt x="1143" y="274"/>
                  </a:cubicBezTo>
                  <a:cubicBezTo>
                    <a:pt x="1143" y="274"/>
                    <a:pt x="1072" y="239"/>
                    <a:pt x="965" y="203"/>
                  </a:cubicBezTo>
                  <a:cubicBezTo>
                    <a:pt x="858" y="167"/>
                    <a:pt x="727" y="108"/>
                    <a:pt x="620" y="84"/>
                  </a:cubicBezTo>
                  <a:cubicBezTo>
                    <a:pt x="524" y="60"/>
                    <a:pt x="381" y="36"/>
                    <a:pt x="262" y="24"/>
                  </a:cubicBezTo>
                  <a:cubicBezTo>
                    <a:pt x="155" y="12"/>
                    <a:pt x="60" y="0"/>
                    <a:pt x="6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53;p44"/>
            <p:cNvSpPr/>
            <p:nvPr/>
          </p:nvSpPr>
          <p:spPr>
            <a:xfrm>
              <a:off x="10883050" y="3359250"/>
              <a:ext cx="33350" cy="11325"/>
            </a:xfrm>
            <a:custGeom>
              <a:avLst/>
              <a:gdLst/>
              <a:ahLst/>
              <a:cxnLst/>
              <a:rect l="l" t="t" r="r" b="b"/>
              <a:pathLst>
                <a:path w="1334" h="453" extrusionOk="0">
                  <a:moveTo>
                    <a:pt x="107" y="0"/>
                  </a:moveTo>
                  <a:cubicBezTo>
                    <a:pt x="95" y="12"/>
                    <a:pt x="0" y="107"/>
                    <a:pt x="0" y="131"/>
                  </a:cubicBezTo>
                  <a:cubicBezTo>
                    <a:pt x="0" y="131"/>
                    <a:pt x="24" y="155"/>
                    <a:pt x="60" y="191"/>
                  </a:cubicBezTo>
                  <a:cubicBezTo>
                    <a:pt x="71" y="203"/>
                    <a:pt x="95" y="226"/>
                    <a:pt x="119" y="238"/>
                  </a:cubicBezTo>
                  <a:cubicBezTo>
                    <a:pt x="155" y="250"/>
                    <a:pt x="179" y="274"/>
                    <a:pt x="214" y="286"/>
                  </a:cubicBezTo>
                  <a:cubicBezTo>
                    <a:pt x="333" y="357"/>
                    <a:pt x="488" y="405"/>
                    <a:pt x="619" y="429"/>
                  </a:cubicBezTo>
                  <a:cubicBezTo>
                    <a:pt x="738" y="453"/>
                    <a:pt x="905" y="453"/>
                    <a:pt x="1024" y="453"/>
                  </a:cubicBezTo>
                  <a:lnTo>
                    <a:pt x="1203" y="453"/>
                  </a:lnTo>
                  <a:cubicBezTo>
                    <a:pt x="1214" y="441"/>
                    <a:pt x="1334" y="334"/>
                    <a:pt x="1310" y="310"/>
                  </a:cubicBezTo>
                  <a:cubicBezTo>
                    <a:pt x="1274" y="262"/>
                    <a:pt x="905" y="143"/>
                    <a:pt x="679" y="95"/>
                  </a:cubicBezTo>
                  <a:cubicBezTo>
                    <a:pt x="560" y="83"/>
                    <a:pt x="405" y="72"/>
                    <a:pt x="298" y="48"/>
                  </a:cubicBezTo>
                  <a:cubicBezTo>
                    <a:pt x="262" y="48"/>
                    <a:pt x="238" y="48"/>
                    <a:pt x="214" y="36"/>
                  </a:cubicBezTo>
                  <a:cubicBezTo>
                    <a:pt x="191" y="36"/>
                    <a:pt x="179" y="24"/>
                    <a:pt x="155" y="24"/>
                  </a:cubicBezTo>
                  <a:cubicBezTo>
                    <a:pt x="131" y="12"/>
                    <a:pt x="107" y="0"/>
                    <a:pt x="107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54;p44"/>
            <p:cNvSpPr/>
            <p:nvPr/>
          </p:nvSpPr>
          <p:spPr>
            <a:xfrm>
              <a:off x="10879175" y="3325300"/>
              <a:ext cx="31875" cy="11000"/>
            </a:xfrm>
            <a:custGeom>
              <a:avLst/>
              <a:gdLst/>
              <a:ahLst/>
              <a:cxnLst/>
              <a:rect l="l" t="t" r="r" b="b"/>
              <a:pathLst>
                <a:path w="1275" h="440" extrusionOk="0">
                  <a:moveTo>
                    <a:pt x="1191" y="1"/>
                  </a:moveTo>
                  <a:cubicBezTo>
                    <a:pt x="1191" y="1"/>
                    <a:pt x="1096" y="13"/>
                    <a:pt x="988" y="37"/>
                  </a:cubicBezTo>
                  <a:cubicBezTo>
                    <a:pt x="929" y="48"/>
                    <a:pt x="858" y="48"/>
                    <a:pt x="786" y="60"/>
                  </a:cubicBezTo>
                  <a:cubicBezTo>
                    <a:pt x="727" y="72"/>
                    <a:pt x="655" y="84"/>
                    <a:pt x="596" y="96"/>
                  </a:cubicBezTo>
                  <a:cubicBezTo>
                    <a:pt x="488" y="108"/>
                    <a:pt x="346" y="156"/>
                    <a:pt x="226" y="179"/>
                  </a:cubicBezTo>
                  <a:cubicBezTo>
                    <a:pt x="96" y="215"/>
                    <a:pt x="12" y="239"/>
                    <a:pt x="12" y="239"/>
                  </a:cubicBezTo>
                  <a:cubicBezTo>
                    <a:pt x="0" y="251"/>
                    <a:pt x="0" y="394"/>
                    <a:pt x="12" y="418"/>
                  </a:cubicBezTo>
                  <a:cubicBezTo>
                    <a:pt x="12" y="418"/>
                    <a:pt x="119" y="429"/>
                    <a:pt x="250" y="429"/>
                  </a:cubicBezTo>
                  <a:cubicBezTo>
                    <a:pt x="287" y="437"/>
                    <a:pt x="329" y="440"/>
                    <a:pt x="372" y="440"/>
                  </a:cubicBezTo>
                  <a:cubicBezTo>
                    <a:pt x="469" y="440"/>
                    <a:pt x="577" y="426"/>
                    <a:pt x="667" y="418"/>
                  </a:cubicBezTo>
                  <a:cubicBezTo>
                    <a:pt x="727" y="406"/>
                    <a:pt x="798" y="382"/>
                    <a:pt x="869" y="358"/>
                  </a:cubicBezTo>
                  <a:cubicBezTo>
                    <a:pt x="941" y="334"/>
                    <a:pt x="1000" y="310"/>
                    <a:pt x="1060" y="275"/>
                  </a:cubicBezTo>
                  <a:cubicBezTo>
                    <a:pt x="1179" y="203"/>
                    <a:pt x="1262" y="156"/>
                    <a:pt x="1262" y="156"/>
                  </a:cubicBezTo>
                  <a:cubicBezTo>
                    <a:pt x="1274" y="144"/>
                    <a:pt x="1215" y="1"/>
                    <a:pt x="1191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55;p44"/>
            <p:cNvSpPr/>
            <p:nvPr/>
          </p:nvSpPr>
          <p:spPr>
            <a:xfrm>
              <a:off x="10869350" y="3301150"/>
              <a:ext cx="38725" cy="8450"/>
            </a:xfrm>
            <a:custGeom>
              <a:avLst/>
              <a:gdLst/>
              <a:ahLst/>
              <a:cxnLst/>
              <a:rect l="l" t="t" r="r" b="b"/>
              <a:pathLst>
                <a:path w="1549" h="338" extrusionOk="0">
                  <a:moveTo>
                    <a:pt x="847" y="1"/>
                  </a:moveTo>
                  <a:cubicBezTo>
                    <a:pt x="818" y="1"/>
                    <a:pt x="789" y="1"/>
                    <a:pt x="762" y="2"/>
                  </a:cubicBezTo>
                  <a:cubicBezTo>
                    <a:pt x="465" y="26"/>
                    <a:pt x="12" y="121"/>
                    <a:pt x="12" y="121"/>
                  </a:cubicBezTo>
                  <a:cubicBezTo>
                    <a:pt x="0" y="133"/>
                    <a:pt x="0" y="276"/>
                    <a:pt x="24" y="300"/>
                  </a:cubicBezTo>
                  <a:cubicBezTo>
                    <a:pt x="24" y="300"/>
                    <a:pt x="391" y="338"/>
                    <a:pt x="673" y="338"/>
                  </a:cubicBezTo>
                  <a:cubicBezTo>
                    <a:pt x="709" y="338"/>
                    <a:pt x="743" y="337"/>
                    <a:pt x="774" y="336"/>
                  </a:cubicBezTo>
                  <a:cubicBezTo>
                    <a:pt x="1072" y="324"/>
                    <a:pt x="1524" y="217"/>
                    <a:pt x="1524" y="217"/>
                  </a:cubicBezTo>
                  <a:cubicBezTo>
                    <a:pt x="1548" y="217"/>
                    <a:pt x="1536" y="50"/>
                    <a:pt x="1524" y="50"/>
                  </a:cubicBezTo>
                  <a:cubicBezTo>
                    <a:pt x="1524" y="50"/>
                    <a:pt x="1141" y="1"/>
                    <a:pt x="847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56;p44"/>
            <p:cNvSpPr/>
            <p:nvPr/>
          </p:nvSpPr>
          <p:spPr>
            <a:xfrm>
              <a:off x="10905075" y="3627725"/>
              <a:ext cx="26500" cy="15500"/>
            </a:xfrm>
            <a:custGeom>
              <a:avLst/>
              <a:gdLst/>
              <a:ahLst/>
              <a:cxnLst/>
              <a:rect l="l" t="t" r="r" b="b"/>
              <a:pathLst>
                <a:path w="1060" h="620" extrusionOk="0">
                  <a:moveTo>
                    <a:pt x="48" y="1"/>
                  </a:moveTo>
                  <a:cubicBezTo>
                    <a:pt x="24" y="12"/>
                    <a:pt x="0" y="155"/>
                    <a:pt x="12" y="167"/>
                  </a:cubicBezTo>
                  <a:cubicBezTo>
                    <a:pt x="12" y="167"/>
                    <a:pt x="24" y="179"/>
                    <a:pt x="48" y="203"/>
                  </a:cubicBezTo>
                  <a:cubicBezTo>
                    <a:pt x="72" y="215"/>
                    <a:pt x="107" y="239"/>
                    <a:pt x="155" y="274"/>
                  </a:cubicBezTo>
                  <a:cubicBezTo>
                    <a:pt x="238" y="334"/>
                    <a:pt x="357" y="417"/>
                    <a:pt x="453" y="477"/>
                  </a:cubicBezTo>
                  <a:cubicBezTo>
                    <a:pt x="548" y="524"/>
                    <a:pt x="691" y="572"/>
                    <a:pt x="810" y="596"/>
                  </a:cubicBezTo>
                  <a:cubicBezTo>
                    <a:pt x="869" y="608"/>
                    <a:pt x="917" y="620"/>
                    <a:pt x="965" y="620"/>
                  </a:cubicBezTo>
                  <a:lnTo>
                    <a:pt x="1036" y="620"/>
                  </a:lnTo>
                  <a:cubicBezTo>
                    <a:pt x="1060" y="608"/>
                    <a:pt x="1048" y="453"/>
                    <a:pt x="1036" y="441"/>
                  </a:cubicBezTo>
                  <a:cubicBezTo>
                    <a:pt x="1036" y="441"/>
                    <a:pt x="1036" y="441"/>
                    <a:pt x="1000" y="429"/>
                  </a:cubicBezTo>
                  <a:cubicBezTo>
                    <a:pt x="976" y="417"/>
                    <a:pt x="941" y="393"/>
                    <a:pt x="893" y="358"/>
                  </a:cubicBezTo>
                  <a:cubicBezTo>
                    <a:pt x="810" y="310"/>
                    <a:pt x="703" y="227"/>
                    <a:pt x="607" y="179"/>
                  </a:cubicBezTo>
                  <a:cubicBezTo>
                    <a:pt x="512" y="132"/>
                    <a:pt x="369" y="84"/>
                    <a:pt x="262" y="48"/>
                  </a:cubicBezTo>
                  <a:cubicBezTo>
                    <a:pt x="203" y="36"/>
                    <a:pt x="155" y="24"/>
                    <a:pt x="107" y="12"/>
                  </a:cubicBezTo>
                  <a:cubicBezTo>
                    <a:pt x="72" y="1"/>
                    <a:pt x="48" y="1"/>
                    <a:pt x="48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57;p44"/>
            <p:cNvSpPr/>
            <p:nvPr/>
          </p:nvSpPr>
          <p:spPr>
            <a:xfrm>
              <a:off x="10921150" y="3656525"/>
              <a:ext cx="23825" cy="11700"/>
            </a:xfrm>
            <a:custGeom>
              <a:avLst/>
              <a:gdLst/>
              <a:ahLst/>
              <a:cxnLst/>
              <a:rect l="l" t="t" r="r" b="b"/>
              <a:pathLst>
                <a:path w="953" h="468" extrusionOk="0">
                  <a:moveTo>
                    <a:pt x="152" y="0"/>
                  </a:moveTo>
                  <a:cubicBezTo>
                    <a:pt x="73" y="0"/>
                    <a:pt x="12" y="15"/>
                    <a:pt x="12" y="15"/>
                  </a:cubicBezTo>
                  <a:cubicBezTo>
                    <a:pt x="0" y="27"/>
                    <a:pt x="12" y="170"/>
                    <a:pt x="24" y="182"/>
                  </a:cubicBezTo>
                  <a:cubicBezTo>
                    <a:pt x="24" y="194"/>
                    <a:pt x="71" y="206"/>
                    <a:pt x="155" y="253"/>
                  </a:cubicBezTo>
                  <a:cubicBezTo>
                    <a:pt x="226" y="289"/>
                    <a:pt x="333" y="349"/>
                    <a:pt x="417" y="384"/>
                  </a:cubicBezTo>
                  <a:cubicBezTo>
                    <a:pt x="500" y="420"/>
                    <a:pt x="619" y="444"/>
                    <a:pt x="726" y="456"/>
                  </a:cubicBezTo>
                  <a:cubicBezTo>
                    <a:pt x="774" y="468"/>
                    <a:pt x="822" y="468"/>
                    <a:pt x="857" y="468"/>
                  </a:cubicBezTo>
                  <a:lnTo>
                    <a:pt x="917" y="468"/>
                  </a:lnTo>
                  <a:cubicBezTo>
                    <a:pt x="929" y="468"/>
                    <a:pt x="953" y="313"/>
                    <a:pt x="941" y="301"/>
                  </a:cubicBezTo>
                  <a:cubicBezTo>
                    <a:pt x="941" y="301"/>
                    <a:pt x="893" y="277"/>
                    <a:pt x="810" y="218"/>
                  </a:cubicBezTo>
                  <a:cubicBezTo>
                    <a:pt x="726" y="170"/>
                    <a:pt x="631" y="111"/>
                    <a:pt x="536" y="75"/>
                  </a:cubicBezTo>
                  <a:cubicBezTo>
                    <a:pt x="452" y="39"/>
                    <a:pt x="333" y="15"/>
                    <a:pt x="214" y="3"/>
                  </a:cubicBezTo>
                  <a:cubicBezTo>
                    <a:pt x="193" y="1"/>
                    <a:pt x="172" y="0"/>
                    <a:pt x="15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58;p44"/>
            <p:cNvSpPr/>
            <p:nvPr/>
          </p:nvSpPr>
          <p:spPr>
            <a:xfrm>
              <a:off x="10926800" y="3678325"/>
              <a:ext cx="33050" cy="18800"/>
            </a:xfrm>
            <a:custGeom>
              <a:avLst/>
              <a:gdLst/>
              <a:ahLst/>
              <a:cxnLst/>
              <a:rect l="l" t="t" r="r" b="b"/>
              <a:pathLst>
                <a:path w="1322" h="752" extrusionOk="0">
                  <a:moveTo>
                    <a:pt x="60" y="1"/>
                  </a:moveTo>
                  <a:cubicBezTo>
                    <a:pt x="36" y="13"/>
                    <a:pt x="0" y="143"/>
                    <a:pt x="12" y="167"/>
                  </a:cubicBezTo>
                  <a:cubicBezTo>
                    <a:pt x="12" y="167"/>
                    <a:pt x="96" y="215"/>
                    <a:pt x="203" y="286"/>
                  </a:cubicBezTo>
                  <a:cubicBezTo>
                    <a:pt x="322" y="370"/>
                    <a:pt x="465" y="465"/>
                    <a:pt x="584" y="524"/>
                  </a:cubicBezTo>
                  <a:cubicBezTo>
                    <a:pt x="821" y="649"/>
                    <a:pt x="1208" y="752"/>
                    <a:pt x="1288" y="752"/>
                  </a:cubicBezTo>
                  <a:cubicBezTo>
                    <a:pt x="1292" y="752"/>
                    <a:pt x="1296" y="751"/>
                    <a:pt x="1298" y="751"/>
                  </a:cubicBezTo>
                  <a:cubicBezTo>
                    <a:pt x="1322" y="739"/>
                    <a:pt x="1298" y="584"/>
                    <a:pt x="1298" y="572"/>
                  </a:cubicBezTo>
                  <a:cubicBezTo>
                    <a:pt x="1286" y="560"/>
                    <a:pt x="1274" y="560"/>
                    <a:pt x="1262" y="548"/>
                  </a:cubicBezTo>
                  <a:cubicBezTo>
                    <a:pt x="1227" y="536"/>
                    <a:pt x="1179" y="501"/>
                    <a:pt x="1119" y="465"/>
                  </a:cubicBezTo>
                  <a:cubicBezTo>
                    <a:pt x="1012" y="382"/>
                    <a:pt x="858" y="286"/>
                    <a:pt x="738" y="227"/>
                  </a:cubicBezTo>
                  <a:cubicBezTo>
                    <a:pt x="619" y="167"/>
                    <a:pt x="453" y="108"/>
                    <a:pt x="310" y="60"/>
                  </a:cubicBezTo>
                  <a:cubicBezTo>
                    <a:pt x="179" y="24"/>
                    <a:pt x="60" y="1"/>
                    <a:pt x="60" y="1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59;p44"/>
            <p:cNvSpPr/>
            <p:nvPr/>
          </p:nvSpPr>
          <p:spPr>
            <a:xfrm>
              <a:off x="10927675" y="3583975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13" y="0"/>
                  </a:moveTo>
                  <a:cubicBezTo>
                    <a:pt x="13" y="0"/>
                    <a:pt x="1" y="167"/>
                    <a:pt x="1" y="167"/>
                  </a:cubicBezTo>
                  <a:cubicBezTo>
                    <a:pt x="1" y="167"/>
                    <a:pt x="13" y="179"/>
                    <a:pt x="25" y="191"/>
                  </a:cubicBezTo>
                  <a:cubicBezTo>
                    <a:pt x="37" y="191"/>
                    <a:pt x="49" y="203"/>
                    <a:pt x="61" y="203"/>
                  </a:cubicBezTo>
                  <a:cubicBezTo>
                    <a:pt x="61" y="215"/>
                    <a:pt x="72" y="227"/>
                    <a:pt x="84" y="238"/>
                  </a:cubicBezTo>
                  <a:cubicBezTo>
                    <a:pt x="132" y="274"/>
                    <a:pt x="180" y="346"/>
                    <a:pt x="227" y="381"/>
                  </a:cubicBezTo>
                  <a:cubicBezTo>
                    <a:pt x="322" y="465"/>
                    <a:pt x="537" y="584"/>
                    <a:pt x="537" y="584"/>
                  </a:cubicBezTo>
                  <a:cubicBezTo>
                    <a:pt x="549" y="584"/>
                    <a:pt x="656" y="488"/>
                    <a:pt x="668" y="477"/>
                  </a:cubicBezTo>
                  <a:cubicBezTo>
                    <a:pt x="668" y="477"/>
                    <a:pt x="644" y="417"/>
                    <a:pt x="608" y="346"/>
                  </a:cubicBezTo>
                  <a:cubicBezTo>
                    <a:pt x="561" y="274"/>
                    <a:pt x="513" y="191"/>
                    <a:pt x="453" y="131"/>
                  </a:cubicBezTo>
                  <a:cubicBezTo>
                    <a:pt x="382" y="84"/>
                    <a:pt x="287" y="36"/>
                    <a:pt x="191" y="12"/>
                  </a:cubicBezTo>
                  <a:cubicBezTo>
                    <a:pt x="168" y="0"/>
                    <a:pt x="144" y="0"/>
                    <a:pt x="132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Title 2"/>
          <p:cNvSpPr txBox="1">
            <a:spLocks/>
          </p:cNvSpPr>
          <p:nvPr/>
        </p:nvSpPr>
        <p:spPr>
          <a:xfrm>
            <a:off x="605662" y="412762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 smtClean="0"/>
              <a:t>Phase 1</a:t>
            </a:r>
            <a:endParaRPr lang="en-IN" dirty="0"/>
          </a:p>
        </p:txBody>
      </p:sp>
      <p:pic>
        <p:nvPicPr>
          <p:cNvPr id="6146" name="Picture 2" descr="https://cdn.analyticsvidhya.com/wp-content/uploads/2020/02/ANN-Grap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58" y="3388175"/>
            <a:ext cx="2938483" cy="165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miro.medium.com/max/1200/1*cilm6DLWyv4nohGzkl44r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04" b="99781" l="28043" r="88663">
                        <a14:foregroundMark x1="34248" y1="40789" x2="34248" y2="40789"/>
                        <a14:foregroundMark x1="37709" y1="30482" x2="37709" y2="30482"/>
                        <a14:foregroundMark x1="43914" y1="18640" x2="43914" y2="18640"/>
                        <a14:foregroundMark x1="39499" y1="45833" x2="39499" y2="45833"/>
                        <a14:foregroundMark x1="75537" y1="18640" x2="75537" y2="18640"/>
                        <a14:foregroundMark x1="79117" y1="18202" x2="79117" y2="18202"/>
                        <a14:foregroundMark x1="83294" y1="56798" x2="83294" y2="56798"/>
                        <a14:foregroundMark x1="80788" y1="57018" x2="80788" y2="57018"/>
                        <a14:foregroundMark x1="77327" y1="98465" x2="77327" y2="98465"/>
                        <a14:foregroundMark x1="37947" y1="50219" x2="37947" y2="50219"/>
                        <a14:foregroundMark x1="44272" y1="24342" x2="44272" y2="24342"/>
                        <a14:foregroundMark x1="51551" y1="28070" x2="51551" y2="28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35" t="11425" r="11250"/>
          <a:stretch/>
        </p:blipFill>
        <p:spPr bwMode="auto">
          <a:xfrm>
            <a:off x="754178" y="3433933"/>
            <a:ext cx="2122936" cy="168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www.callcentrehelper.com/images/stories/2017/08/forecast-accuacy-man-board-vector-76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" b="95682" l="14474" r="81842">
                        <a14:backgroundMark x1="16974" y1="10455" x2="16974" y2="10455"/>
                        <a14:backgroundMark x1="17237" y1="6591" x2="17237" y2="6591"/>
                        <a14:backgroundMark x1="22632" y1="7727" x2="22632" y2="7727"/>
                        <a14:backgroundMark x1="25263" y1="10000" x2="25263" y2="10000"/>
                        <a14:backgroundMark x1="28947" y1="7727" x2="28947" y2="7727"/>
                        <a14:backgroundMark x1="32632" y1="8864" x2="32632" y2="8864"/>
                        <a14:backgroundMark x1="36579" y1="8182" x2="36579" y2="8182"/>
                        <a14:backgroundMark x1="39605" y1="8409" x2="39605" y2="8409"/>
                        <a14:backgroundMark x1="42105" y1="9773" x2="42105" y2="9773"/>
                        <a14:backgroundMark x1="18421" y1="22045" x2="18421" y2="22045"/>
                        <a14:backgroundMark x1="20921" y1="21591" x2="20921" y2="21591"/>
                        <a14:backgroundMark x1="24737" y1="20227" x2="24737" y2="20227"/>
                        <a14:backgroundMark x1="27763" y1="21818" x2="27763" y2="21818"/>
                        <a14:backgroundMark x1="31711" y1="22045" x2="31711" y2="22045"/>
                        <a14:backgroundMark x1="35263" y1="21591" x2="35263" y2="21591"/>
                        <a14:backgroundMark x1="38026" y1="20909" x2="38026" y2="20909"/>
                        <a14:backgroundMark x1="41842" y1="21818" x2="41842" y2="218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38" t="2920" r="17882" b="3491"/>
          <a:stretch/>
        </p:blipFill>
        <p:spPr bwMode="auto">
          <a:xfrm>
            <a:off x="6299085" y="3371091"/>
            <a:ext cx="2079791" cy="166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4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713247" y="610975"/>
            <a:ext cx="77175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 smtClean="0"/>
              <a:t>Dataset Building and Pre-Processing</a:t>
            </a:r>
            <a:endParaRPr lang="en-IN" dirty="0"/>
          </a:p>
        </p:txBody>
      </p:sp>
      <p:grpSp>
        <p:nvGrpSpPr>
          <p:cNvPr id="8" name="Google Shape;664;p45"/>
          <p:cNvGrpSpPr/>
          <p:nvPr/>
        </p:nvGrpSpPr>
        <p:grpSpPr>
          <a:xfrm>
            <a:off x="919833" y="2288928"/>
            <a:ext cx="936610" cy="800409"/>
            <a:chOff x="2794150" y="3804075"/>
            <a:chExt cx="936610" cy="800409"/>
          </a:xfrm>
        </p:grpSpPr>
        <p:sp>
          <p:nvSpPr>
            <p:cNvPr id="9" name="Google Shape;665;p45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6;p45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667;p45"/>
          <p:cNvGrpSpPr/>
          <p:nvPr/>
        </p:nvGrpSpPr>
        <p:grpSpPr>
          <a:xfrm>
            <a:off x="2954173" y="2288928"/>
            <a:ext cx="936610" cy="800409"/>
            <a:chOff x="2794150" y="3804075"/>
            <a:chExt cx="936610" cy="800409"/>
          </a:xfrm>
        </p:grpSpPr>
        <p:sp>
          <p:nvSpPr>
            <p:cNvPr id="12" name="Google Shape;668;p45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9;p45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70;p45"/>
          <p:cNvGrpSpPr/>
          <p:nvPr/>
        </p:nvGrpSpPr>
        <p:grpSpPr>
          <a:xfrm>
            <a:off x="4988516" y="2288928"/>
            <a:ext cx="936610" cy="800409"/>
            <a:chOff x="2794150" y="3804075"/>
            <a:chExt cx="936610" cy="800409"/>
          </a:xfrm>
        </p:grpSpPr>
        <p:sp>
          <p:nvSpPr>
            <p:cNvPr id="15" name="Google Shape;671;p45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2;p45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73;p45"/>
          <p:cNvGrpSpPr/>
          <p:nvPr/>
        </p:nvGrpSpPr>
        <p:grpSpPr>
          <a:xfrm>
            <a:off x="7022849" y="2288928"/>
            <a:ext cx="936610" cy="800409"/>
            <a:chOff x="2794150" y="3804075"/>
            <a:chExt cx="936610" cy="800409"/>
          </a:xfrm>
        </p:grpSpPr>
        <p:sp>
          <p:nvSpPr>
            <p:cNvPr id="18" name="Google Shape;674;p45"/>
            <p:cNvSpPr/>
            <p:nvPr/>
          </p:nvSpPr>
          <p:spPr>
            <a:xfrm>
              <a:off x="2854033" y="3857379"/>
              <a:ext cx="816844" cy="693801"/>
            </a:xfrm>
            <a:custGeom>
              <a:avLst/>
              <a:gdLst/>
              <a:ahLst/>
              <a:cxnLst/>
              <a:rect l="l" t="t" r="r" b="b"/>
              <a:pathLst>
                <a:path w="15010" h="12749" extrusionOk="0">
                  <a:moveTo>
                    <a:pt x="12869" y="0"/>
                  </a:moveTo>
                  <a:cubicBezTo>
                    <a:pt x="12586" y="0"/>
                    <a:pt x="12303" y="10"/>
                    <a:pt x="12020" y="10"/>
                  </a:cubicBezTo>
                  <a:cubicBezTo>
                    <a:pt x="11565" y="14"/>
                    <a:pt x="11110" y="19"/>
                    <a:pt x="10655" y="19"/>
                  </a:cubicBezTo>
                  <a:lnTo>
                    <a:pt x="5118" y="53"/>
                  </a:lnTo>
                  <a:lnTo>
                    <a:pt x="2385" y="70"/>
                  </a:lnTo>
                  <a:cubicBezTo>
                    <a:pt x="1918" y="74"/>
                    <a:pt x="1450" y="79"/>
                    <a:pt x="983" y="83"/>
                  </a:cubicBezTo>
                  <a:cubicBezTo>
                    <a:pt x="956" y="83"/>
                    <a:pt x="929" y="83"/>
                    <a:pt x="902" y="83"/>
                  </a:cubicBezTo>
                  <a:cubicBezTo>
                    <a:pt x="637" y="83"/>
                    <a:pt x="322" y="93"/>
                    <a:pt x="159" y="319"/>
                  </a:cubicBezTo>
                  <a:cubicBezTo>
                    <a:pt x="60" y="456"/>
                    <a:pt x="60" y="611"/>
                    <a:pt x="65" y="765"/>
                  </a:cubicBezTo>
                  <a:cubicBezTo>
                    <a:pt x="26" y="791"/>
                    <a:pt x="0" y="829"/>
                    <a:pt x="4" y="885"/>
                  </a:cubicBezTo>
                  <a:cubicBezTo>
                    <a:pt x="86" y="2670"/>
                    <a:pt x="185" y="4454"/>
                    <a:pt x="305" y="6234"/>
                  </a:cubicBezTo>
                  <a:cubicBezTo>
                    <a:pt x="361" y="7114"/>
                    <a:pt x="425" y="7993"/>
                    <a:pt x="489" y="8872"/>
                  </a:cubicBezTo>
                  <a:cubicBezTo>
                    <a:pt x="558" y="9752"/>
                    <a:pt x="601" y="10644"/>
                    <a:pt x="704" y="11519"/>
                  </a:cubicBezTo>
                  <a:cubicBezTo>
                    <a:pt x="738" y="11815"/>
                    <a:pt x="820" y="12115"/>
                    <a:pt x="1077" y="12300"/>
                  </a:cubicBezTo>
                  <a:cubicBezTo>
                    <a:pt x="1373" y="12505"/>
                    <a:pt x="1793" y="12484"/>
                    <a:pt x="2141" y="12510"/>
                  </a:cubicBezTo>
                  <a:cubicBezTo>
                    <a:pt x="3059" y="12578"/>
                    <a:pt x="3972" y="12630"/>
                    <a:pt x="4890" y="12668"/>
                  </a:cubicBezTo>
                  <a:cubicBezTo>
                    <a:pt x="6152" y="12722"/>
                    <a:pt x="7415" y="12749"/>
                    <a:pt x="8677" y="12749"/>
                  </a:cubicBezTo>
                  <a:cubicBezTo>
                    <a:pt x="9238" y="12749"/>
                    <a:pt x="9799" y="12743"/>
                    <a:pt x="10360" y="12733"/>
                  </a:cubicBezTo>
                  <a:cubicBezTo>
                    <a:pt x="11273" y="12716"/>
                    <a:pt x="12191" y="12686"/>
                    <a:pt x="13109" y="12638"/>
                  </a:cubicBezTo>
                  <a:cubicBezTo>
                    <a:pt x="13328" y="12630"/>
                    <a:pt x="13547" y="12617"/>
                    <a:pt x="13770" y="12604"/>
                  </a:cubicBezTo>
                  <a:cubicBezTo>
                    <a:pt x="13971" y="12596"/>
                    <a:pt x="14194" y="12604"/>
                    <a:pt x="14396" y="12561"/>
                  </a:cubicBezTo>
                  <a:cubicBezTo>
                    <a:pt x="14791" y="12484"/>
                    <a:pt x="14816" y="12047"/>
                    <a:pt x="14872" y="11729"/>
                  </a:cubicBezTo>
                  <a:cubicBezTo>
                    <a:pt x="15009" y="10888"/>
                    <a:pt x="15009" y="10039"/>
                    <a:pt x="14992" y="9194"/>
                  </a:cubicBezTo>
                  <a:cubicBezTo>
                    <a:pt x="14979" y="8289"/>
                    <a:pt x="14941" y="7384"/>
                    <a:pt x="14894" y="6483"/>
                  </a:cubicBezTo>
                  <a:cubicBezTo>
                    <a:pt x="14795" y="4729"/>
                    <a:pt x="14662" y="2974"/>
                    <a:pt x="14499" y="1224"/>
                  </a:cubicBezTo>
                  <a:cubicBezTo>
                    <a:pt x="14469" y="907"/>
                    <a:pt x="14422" y="568"/>
                    <a:pt x="14186" y="327"/>
                  </a:cubicBezTo>
                  <a:cubicBezTo>
                    <a:pt x="13958" y="91"/>
                    <a:pt x="13615" y="27"/>
                    <a:pt x="13294" y="10"/>
                  </a:cubicBezTo>
                  <a:cubicBezTo>
                    <a:pt x="13152" y="3"/>
                    <a:pt x="13010" y="0"/>
                    <a:pt x="128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5;p45"/>
            <p:cNvSpPr/>
            <p:nvPr/>
          </p:nvSpPr>
          <p:spPr>
            <a:xfrm>
              <a:off x="2794150" y="3804075"/>
              <a:ext cx="936610" cy="800409"/>
            </a:xfrm>
            <a:custGeom>
              <a:avLst/>
              <a:gdLst/>
              <a:ahLst/>
              <a:cxnLst/>
              <a:rect l="l" t="t" r="r" b="b"/>
              <a:pathLst>
                <a:path w="18459" h="14708" extrusionOk="0">
                  <a:moveTo>
                    <a:pt x="10256" y="1"/>
                  </a:moveTo>
                  <a:cubicBezTo>
                    <a:pt x="8554" y="1"/>
                    <a:pt x="6851" y="10"/>
                    <a:pt x="5148" y="29"/>
                  </a:cubicBezTo>
                  <a:cubicBezTo>
                    <a:pt x="4680" y="34"/>
                    <a:pt x="4213" y="38"/>
                    <a:pt x="3745" y="47"/>
                  </a:cubicBezTo>
                  <a:cubicBezTo>
                    <a:pt x="3557" y="47"/>
                    <a:pt x="3557" y="334"/>
                    <a:pt x="3745" y="334"/>
                  </a:cubicBezTo>
                  <a:cubicBezTo>
                    <a:pt x="5873" y="304"/>
                    <a:pt x="8002" y="289"/>
                    <a:pt x="10130" y="289"/>
                  </a:cubicBezTo>
                  <a:cubicBezTo>
                    <a:pt x="11652" y="289"/>
                    <a:pt x="13174" y="296"/>
                    <a:pt x="14697" y="313"/>
                  </a:cubicBezTo>
                  <a:cubicBezTo>
                    <a:pt x="15606" y="321"/>
                    <a:pt x="16515" y="334"/>
                    <a:pt x="17425" y="347"/>
                  </a:cubicBezTo>
                  <a:cubicBezTo>
                    <a:pt x="17436" y="347"/>
                    <a:pt x="17448" y="347"/>
                    <a:pt x="17460" y="347"/>
                  </a:cubicBezTo>
                  <a:cubicBezTo>
                    <a:pt x="17497" y="347"/>
                    <a:pt x="17534" y="346"/>
                    <a:pt x="17571" y="346"/>
                  </a:cubicBezTo>
                  <a:cubicBezTo>
                    <a:pt x="17738" y="346"/>
                    <a:pt x="17902" y="363"/>
                    <a:pt x="17948" y="548"/>
                  </a:cubicBezTo>
                  <a:cubicBezTo>
                    <a:pt x="17999" y="746"/>
                    <a:pt x="17978" y="973"/>
                    <a:pt x="17987" y="1175"/>
                  </a:cubicBezTo>
                  <a:cubicBezTo>
                    <a:pt x="18004" y="1625"/>
                    <a:pt x="18017" y="2080"/>
                    <a:pt x="18030" y="2535"/>
                  </a:cubicBezTo>
                  <a:cubicBezTo>
                    <a:pt x="18085" y="4306"/>
                    <a:pt x="18124" y="6073"/>
                    <a:pt x="18145" y="7845"/>
                  </a:cubicBezTo>
                  <a:cubicBezTo>
                    <a:pt x="18167" y="9595"/>
                    <a:pt x="18188" y="11345"/>
                    <a:pt x="18064" y="13091"/>
                  </a:cubicBezTo>
                  <a:cubicBezTo>
                    <a:pt x="18047" y="13306"/>
                    <a:pt x="18030" y="13516"/>
                    <a:pt x="18008" y="13726"/>
                  </a:cubicBezTo>
                  <a:cubicBezTo>
                    <a:pt x="17991" y="13902"/>
                    <a:pt x="18012" y="14189"/>
                    <a:pt x="17862" y="14318"/>
                  </a:cubicBezTo>
                  <a:cubicBezTo>
                    <a:pt x="17746" y="14417"/>
                    <a:pt x="17558" y="14417"/>
                    <a:pt x="17412" y="14417"/>
                  </a:cubicBezTo>
                  <a:cubicBezTo>
                    <a:pt x="17184" y="14417"/>
                    <a:pt x="16953" y="14412"/>
                    <a:pt x="16725" y="14408"/>
                  </a:cubicBezTo>
                  <a:cubicBezTo>
                    <a:pt x="15816" y="14404"/>
                    <a:pt x="14907" y="14391"/>
                    <a:pt x="13997" y="14378"/>
                  </a:cubicBezTo>
                  <a:cubicBezTo>
                    <a:pt x="12179" y="14357"/>
                    <a:pt x="10364" y="14322"/>
                    <a:pt x="8545" y="14279"/>
                  </a:cubicBezTo>
                  <a:cubicBezTo>
                    <a:pt x="6731" y="14236"/>
                    <a:pt x="4908" y="14224"/>
                    <a:pt x="3098" y="14099"/>
                  </a:cubicBezTo>
                  <a:cubicBezTo>
                    <a:pt x="2643" y="14065"/>
                    <a:pt x="2192" y="14026"/>
                    <a:pt x="1738" y="13962"/>
                  </a:cubicBezTo>
                  <a:cubicBezTo>
                    <a:pt x="1553" y="13932"/>
                    <a:pt x="1335" y="13928"/>
                    <a:pt x="1159" y="13855"/>
                  </a:cubicBezTo>
                  <a:cubicBezTo>
                    <a:pt x="927" y="13760"/>
                    <a:pt x="927" y="13499"/>
                    <a:pt x="901" y="13288"/>
                  </a:cubicBezTo>
                  <a:cubicBezTo>
                    <a:pt x="794" y="12431"/>
                    <a:pt x="751" y="11564"/>
                    <a:pt x="695" y="10698"/>
                  </a:cubicBezTo>
                  <a:lnTo>
                    <a:pt x="378" y="5391"/>
                  </a:lnTo>
                  <a:cubicBezTo>
                    <a:pt x="352" y="4967"/>
                    <a:pt x="326" y="4538"/>
                    <a:pt x="301" y="4113"/>
                  </a:cubicBezTo>
                  <a:cubicBezTo>
                    <a:pt x="296" y="4021"/>
                    <a:pt x="220" y="3975"/>
                    <a:pt x="146" y="3975"/>
                  </a:cubicBezTo>
                  <a:cubicBezTo>
                    <a:pt x="72" y="3975"/>
                    <a:pt x="0" y="4021"/>
                    <a:pt x="5" y="4113"/>
                  </a:cubicBezTo>
                  <a:lnTo>
                    <a:pt x="339" y="9668"/>
                  </a:lnTo>
                  <a:cubicBezTo>
                    <a:pt x="395" y="10586"/>
                    <a:pt x="438" y="11504"/>
                    <a:pt x="515" y="12418"/>
                  </a:cubicBezTo>
                  <a:cubicBezTo>
                    <a:pt x="550" y="12830"/>
                    <a:pt x="562" y="13271"/>
                    <a:pt x="661" y="13670"/>
                  </a:cubicBezTo>
                  <a:cubicBezTo>
                    <a:pt x="764" y="14078"/>
                    <a:pt x="1107" y="14155"/>
                    <a:pt x="1485" y="14211"/>
                  </a:cubicBezTo>
                  <a:cubicBezTo>
                    <a:pt x="3329" y="14494"/>
                    <a:pt x="5212" y="14481"/>
                    <a:pt x="7074" y="14528"/>
                  </a:cubicBezTo>
                  <a:cubicBezTo>
                    <a:pt x="8987" y="14580"/>
                    <a:pt x="10905" y="14618"/>
                    <a:pt x="12822" y="14648"/>
                  </a:cubicBezTo>
                  <a:cubicBezTo>
                    <a:pt x="13779" y="14665"/>
                    <a:pt x="14735" y="14678"/>
                    <a:pt x="15696" y="14687"/>
                  </a:cubicBezTo>
                  <a:cubicBezTo>
                    <a:pt x="16159" y="14691"/>
                    <a:pt x="16627" y="14695"/>
                    <a:pt x="17094" y="14700"/>
                  </a:cubicBezTo>
                  <a:cubicBezTo>
                    <a:pt x="17197" y="14701"/>
                    <a:pt x="17309" y="14707"/>
                    <a:pt x="17422" y="14707"/>
                  </a:cubicBezTo>
                  <a:cubicBezTo>
                    <a:pt x="17660" y="14707"/>
                    <a:pt x="17905" y="14680"/>
                    <a:pt x="18077" y="14520"/>
                  </a:cubicBezTo>
                  <a:cubicBezTo>
                    <a:pt x="18197" y="14408"/>
                    <a:pt x="18244" y="14258"/>
                    <a:pt x="18265" y="14099"/>
                  </a:cubicBezTo>
                  <a:cubicBezTo>
                    <a:pt x="18295" y="13880"/>
                    <a:pt x="18313" y="13662"/>
                    <a:pt x="18330" y="13443"/>
                  </a:cubicBezTo>
                  <a:cubicBezTo>
                    <a:pt x="18368" y="12984"/>
                    <a:pt x="18398" y="12525"/>
                    <a:pt x="18416" y="12066"/>
                  </a:cubicBezTo>
                  <a:cubicBezTo>
                    <a:pt x="18454" y="11157"/>
                    <a:pt x="18458" y="10251"/>
                    <a:pt x="18454" y="9342"/>
                  </a:cubicBezTo>
                  <a:cubicBezTo>
                    <a:pt x="18446" y="7480"/>
                    <a:pt x="18411" y="5614"/>
                    <a:pt x="18360" y="3753"/>
                  </a:cubicBezTo>
                  <a:cubicBezTo>
                    <a:pt x="18338" y="2822"/>
                    <a:pt x="18308" y="1887"/>
                    <a:pt x="18274" y="956"/>
                  </a:cubicBezTo>
                  <a:cubicBezTo>
                    <a:pt x="18265" y="651"/>
                    <a:pt x="18283" y="252"/>
                    <a:pt x="17944" y="111"/>
                  </a:cubicBezTo>
                  <a:cubicBezTo>
                    <a:pt x="17820" y="61"/>
                    <a:pt x="17677" y="55"/>
                    <a:pt x="17538" y="55"/>
                  </a:cubicBezTo>
                  <a:cubicBezTo>
                    <a:pt x="17497" y="55"/>
                    <a:pt x="17457" y="56"/>
                    <a:pt x="17417" y="56"/>
                  </a:cubicBezTo>
                  <a:cubicBezTo>
                    <a:pt x="17395" y="56"/>
                    <a:pt x="17373" y="56"/>
                    <a:pt x="17352" y="55"/>
                  </a:cubicBezTo>
                  <a:cubicBezTo>
                    <a:pt x="17107" y="55"/>
                    <a:pt x="16858" y="51"/>
                    <a:pt x="16614" y="47"/>
                  </a:cubicBezTo>
                  <a:cubicBezTo>
                    <a:pt x="14495" y="16"/>
                    <a:pt x="12376" y="1"/>
                    <a:pt x="10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78;p45"/>
          <p:cNvSpPr txBox="1"/>
          <p:nvPr/>
        </p:nvSpPr>
        <p:spPr>
          <a:xfrm>
            <a:off x="2523528" y="1184486"/>
            <a:ext cx="1797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Three Small Datasets</a:t>
            </a:r>
            <a:endParaRPr dirty="0">
              <a:solidFill>
                <a:schemeClr val="accen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1" name="Google Shape;679;p45"/>
          <p:cNvSpPr txBox="1"/>
          <p:nvPr/>
        </p:nvSpPr>
        <p:spPr>
          <a:xfrm>
            <a:off x="4557870" y="3264986"/>
            <a:ext cx="1797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Dataset Cleaning</a:t>
            </a:r>
            <a:endParaRPr dirty="0">
              <a:solidFill>
                <a:schemeClr val="accen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2" name="Google Shape;680;p45"/>
          <p:cNvSpPr txBox="1"/>
          <p:nvPr/>
        </p:nvSpPr>
        <p:spPr>
          <a:xfrm>
            <a:off x="944588" y="2449733"/>
            <a:ext cx="887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Sriracha"/>
              </a:rPr>
              <a:t>01</a:t>
            </a:r>
            <a:endParaRPr sz="3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Sriracha"/>
            </a:endParaRPr>
          </a:p>
        </p:txBody>
      </p:sp>
      <p:sp>
        <p:nvSpPr>
          <p:cNvPr id="23" name="Google Shape;681;p45"/>
          <p:cNvSpPr txBox="1"/>
          <p:nvPr/>
        </p:nvSpPr>
        <p:spPr>
          <a:xfrm>
            <a:off x="2978928" y="2449733"/>
            <a:ext cx="887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Sriracha"/>
              </a:rPr>
              <a:t>02</a:t>
            </a:r>
            <a:endParaRPr sz="3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Sriracha"/>
            </a:endParaRPr>
          </a:p>
        </p:txBody>
      </p:sp>
      <p:sp>
        <p:nvSpPr>
          <p:cNvPr id="24" name="Google Shape;682;p45"/>
          <p:cNvSpPr txBox="1"/>
          <p:nvPr/>
        </p:nvSpPr>
        <p:spPr>
          <a:xfrm>
            <a:off x="5013271" y="2449733"/>
            <a:ext cx="887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" sz="30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Sriracha"/>
              </a:rPr>
              <a:t>03</a:t>
            </a:r>
            <a:endParaRPr sz="3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Sriracha"/>
            </a:endParaRPr>
          </a:p>
        </p:txBody>
      </p:sp>
      <p:sp>
        <p:nvSpPr>
          <p:cNvPr id="25" name="Google Shape;683;p45"/>
          <p:cNvSpPr txBox="1"/>
          <p:nvPr/>
        </p:nvSpPr>
        <p:spPr>
          <a:xfrm>
            <a:off x="6592203" y="1205779"/>
            <a:ext cx="1797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Merging datasets</a:t>
            </a:r>
            <a:endParaRPr dirty="0">
              <a:solidFill>
                <a:schemeClr val="accen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6" name="Google Shape;684;p45"/>
          <p:cNvSpPr txBox="1"/>
          <p:nvPr/>
        </p:nvSpPr>
        <p:spPr>
          <a:xfrm>
            <a:off x="7047604" y="2449733"/>
            <a:ext cx="8871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 b="1" dirty="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Sriracha"/>
              </a:rPr>
              <a:t>04</a:t>
            </a:r>
            <a:endParaRPr sz="3000" b="1" dirty="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Sriracha"/>
            </a:endParaRPr>
          </a:p>
        </p:txBody>
      </p:sp>
      <p:sp>
        <p:nvSpPr>
          <p:cNvPr id="27" name="Google Shape;685;p45"/>
          <p:cNvSpPr/>
          <p:nvPr/>
        </p:nvSpPr>
        <p:spPr>
          <a:xfrm>
            <a:off x="6203525" y="2496378"/>
            <a:ext cx="584275" cy="385509"/>
          </a:xfrm>
          <a:custGeom>
            <a:avLst/>
            <a:gdLst/>
            <a:ahLst/>
            <a:cxnLst/>
            <a:rect l="l" t="t" r="r" b="b"/>
            <a:pathLst>
              <a:path w="20312" h="13402" extrusionOk="0">
                <a:moveTo>
                  <a:pt x="12712" y="411"/>
                </a:moveTo>
                <a:lnTo>
                  <a:pt x="12712" y="411"/>
                </a:lnTo>
                <a:cubicBezTo>
                  <a:pt x="12670" y="579"/>
                  <a:pt x="12656" y="746"/>
                  <a:pt x="12642" y="928"/>
                </a:cubicBezTo>
                <a:cubicBezTo>
                  <a:pt x="12279" y="1081"/>
                  <a:pt x="11958" y="1305"/>
                  <a:pt x="11678" y="1570"/>
                </a:cubicBezTo>
                <a:cubicBezTo>
                  <a:pt x="11692" y="1417"/>
                  <a:pt x="11692" y="1277"/>
                  <a:pt x="11692" y="1123"/>
                </a:cubicBezTo>
                <a:cubicBezTo>
                  <a:pt x="12041" y="928"/>
                  <a:pt x="12391" y="676"/>
                  <a:pt x="12712" y="411"/>
                </a:cubicBezTo>
                <a:close/>
                <a:moveTo>
                  <a:pt x="12628" y="1040"/>
                </a:moveTo>
                <a:cubicBezTo>
                  <a:pt x="12614" y="1193"/>
                  <a:pt x="12614" y="1347"/>
                  <a:pt x="12614" y="1500"/>
                </a:cubicBezTo>
                <a:lnTo>
                  <a:pt x="12572" y="1500"/>
                </a:lnTo>
                <a:cubicBezTo>
                  <a:pt x="12223" y="1682"/>
                  <a:pt x="11902" y="1975"/>
                  <a:pt x="11636" y="2255"/>
                </a:cubicBezTo>
                <a:cubicBezTo>
                  <a:pt x="11634" y="2258"/>
                  <a:pt x="11632" y="2261"/>
                  <a:pt x="11630" y="2264"/>
                </a:cubicBezTo>
                <a:lnTo>
                  <a:pt x="11630" y="2264"/>
                </a:lnTo>
                <a:cubicBezTo>
                  <a:pt x="11658" y="2082"/>
                  <a:pt x="11668" y="1893"/>
                  <a:pt x="11678" y="1696"/>
                </a:cubicBezTo>
                <a:cubicBezTo>
                  <a:pt x="11972" y="1431"/>
                  <a:pt x="12279" y="1221"/>
                  <a:pt x="12628" y="1040"/>
                </a:cubicBezTo>
                <a:close/>
                <a:moveTo>
                  <a:pt x="12614" y="1612"/>
                </a:moveTo>
                <a:lnTo>
                  <a:pt x="12614" y="1612"/>
                </a:lnTo>
                <a:cubicBezTo>
                  <a:pt x="12600" y="2017"/>
                  <a:pt x="12628" y="2422"/>
                  <a:pt x="12628" y="2800"/>
                </a:cubicBezTo>
                <a:cubicBezTo>
                  <a:pt x="12293" y="2674"/>
                  <a:pt x="11944" y="2562"/>
                  <a:pt x="11594" y="2450"/>
                </a:cubicBezTo>
                <a:cubicBezTo>
                  <a:pt x="11608" y="2395"/>
                  <a:pt x="11618" y="2338"/>
                  <a:pt x="11627" y="2281"/>
                </a:cubicBezTo>
                <a:lnTo>
                  <a:pt x="11627" y="2281"/>
                </a:lnTo>
                <a:cubicBezTo>
                  <a:pt x="11629" y="2300"/>
                  <a:pt x="11645" y="2318"/>
                  <a:pt x="11661" y="2318"/>
                </a:cubicBezTo>
                <a:cubicBezTo>
                  <a:pt x="11667" y="2318"/>
                  <a:pt x="11673" y="2316"/>
                  <a:pt x="11678" y="2311"/>
                </a:cubicBezTo>
                <a:cubicBezTo>
                  <a:pt x="11986" y="2087"/>
                  <a:pt x="12321" y="1864"/>
                  <a:pt x="12614" y="1612"/>
                </a:cubicBezTo>
                <a:close/>
                <a:moveTo>
                  <a:pt x="1649" y="1137"/>
                </a:moveTo>
                <a:cubicBezTo>
                  <a:pt x="1537" y="2730"/>
                  <a:pt x="1453" y="4322"/>
                  <a:pt x="1383" y="5915"/>
                </a:cubicBezTo>
                <a:cubicBezTo>
                  <a:pt x="1375" y="5907"/>
                  <a:pt x="1362" y="5899"/>
                  <a:pt x="1350" y="5899"/>
                </a:cubicBezTo>
                <a:cubicBezTo>
                  <a:pt x="1342" y="5899"/>
                  <a:pt x="1333" y="5903"/>
                  <a:pt x="1327" y="5915"/>
                </a:cubicBezTo>
                <a:cubicBezTo>
                  <a:pt x="880" y="6711"/>
                  <a:pt x="587" y="7619"/>
                  <a:pt x="349" y="8485"/>
                </a:cubicBezTo>
                <a:cubicBezTo>
                  <a:pt x="363" y="7884"/>
                  <a:pt x="377" y="7284"/>
                  <a:pt x="405" y="6683"/>
                </a:cubicBezTo>
                <a:cubicBezTo>
                  <a:pt x="768" y="5859"/>
                  <a:pt x="1104" y="4993"/>
                  <a:pt x="1313" y="4113"/>
                </a:cubicBezTo>
                <a:cubicBezTo>
                  <a:pt x="1321" y="4080"/>
                  <a:pt x="1292" y="4057"/>
                  <a:pt x="1263" y="4057"/>
                </a:cubicBezTo>
                <a:cubicBezTo>
                  <a:pt x="1242" y="4057"/>
                  <a:pt x="1221" y="4069"/>
                  <a:pt x="1215" y="4099"/>
                </a:cubicBezTo>
                <a:cubicBezTo>
                  <a:pt x="950" y="4895"/>
                  <a:pt x="699" y="5677"/>
                  <a:pt x="405" y="6473"/>
                </a:cubicBezTo>
                <a:cubicBezTo>
                  <a:pt x="419" y="5873"/>
                  <a:pt x="447" y="5272"/>
                  <a:pt x="461" y="4671"/>
                </a:cubicBezTo>
                <a:cubicBezTo>
                  <a:pt x="810" y="3805"/>
                  <a:pt x="1201" y="2967"/>
                  <a:pt x="1537" y="2101"/>
                </a:cubicBezTo>
                <a:cubicBezTo>
                  <a:pt x="1555" y="2064"/>
                  <a:pt x="1518" y="2033"/>
                  <a:pt x="1483" y="2033"/>
                </a:cubicBezTo>
                <a:cubicBezTo>
                  <a:pt x="1465" y="2033"/>
                  <a:pt x="1448" y="2041"/>
                  <a:pt x="1439" y="2059"/>
                </a:cubicBezTo>
                <a:cubicBezTo>
                  <a:pt x="1048" y="2786"/>
                  <a:pt x="741" y="3596"/>
                  <a:pt x="461" y="4406"/>
                </a:cubicBezTo>
                <a:cubicBezTo>
                  <a:pt x="475" y="3777"/>
                  <a:pt x="489" y="3163"/>
                  <a:pt x="503" y="2534"/>
                </a:cubicBezTo>
                <a:cubicBezTo>
                  <a:pt x="517" y="2520"/>
                  <a:pt x="517" y="2520"/>
                  <a:pt x="531" y="2506"/>
                </a:cubicBezTo>
                <a:cubicBezTo>
                  <a:pt x="810" y="2269"/>
                  <a:pt x="1020" y="1934"/>
                  <a:pt x="1257" y="1654"/>
                </a:cubicBezTo>
                <a:cubicBezTo>
                  <a:pt x="1383" y="1487"/>
                  <a:pt x="1523" y="1305"/>
                  <a:pt x="1649" y="1137"/>
                </a:cubicBezTo>
                <a:close/>
                <a:moveTo>
                  <a:pt x="19906" y="6054"/>
                </a:moveTo>
                <a:lnTo>
                  <a:pt x="19906" y="6054"/>
                </a:lnTo>
                <a:cubicBezTo>
                  <a:pt x="19696" y="6627"/>
                  <a:pt x="19515" y="7214"/>
                  <a:pt x="19361" y="7801"/>
                </a:cubicBezTo>
                <a:cubicBezTo>
                  <a:pt x="19361" y="7801"/>
                  <a:pt x="19361" y="7801"/>
                  <a:pt x="19361" y="7814"/>
                </a:cubicBezTo>
                <a:cubicBezTo>
                  <a:pt x="18816" y="8261"/>
                  <a:pt x="18258" y="8695"/>
                  <a:pt x="17699" y="9128"/>
                </a:cubicBezTo>
                <a:cubicBezTo>
                  <a:pt x="18160" y="8401"/>
                  <a:pt x="18635" y="7675"/>
                  <a:pt x="19040" y="6920"/>
                </a:cubicBezTo>
                <a:cubicBezTo>
                  <a:pt x="19040" y="6906"/>
                  <a:pt x="19040" y="6893"/>
                  <a:pt x="19040" y="6879"/>
                </a:cubicBezTo>
                <a:cubicBezTo>
                  <a:pt x="19333" y="6599"/>
                  <a:pt x="19613" y="6334"/>
                  <a:pt x="19906" y="6054"/>
                </a:cubicBezTo>
                <a:close/>
                <a:moveTo>
                  <a:pt x="12307" y="8569"/>
                </a:moveTo>
                <a:cubicBezTo>
                  <a:pt x="12111" y="8890"/>
                  <a:pt x="11874" y="9183"/>
                  <a:pt x="11608" y="9463"/>
                </a:cubicBezTo>
                <a:cubicBezTo>
                  <a:pt x="11594" y="9477"/>
                  <a:pt x="11594" y="9477"/>
                  <a:pt x="11594" y="9477"/>
                </a:cubicBezTo>
                <a:cubicBezTo>
                  <a:pt x="11245" y="9505"/>
                  <a:pt x="10882" y="9533"/>
                  <a:pt x="10519" y="9547"/>
                </a:cubicBezTo>
                <a:cubicBezTo>
                  <a:pt x="10714" y="9239"/>
                  <a:pt x="10952" y="8974"/>
                  <a:pt x="11203" y="8708"/>
                </a:cubicBezTo>
                <a:cubicBezTo>
                  <a:pt x="11566" y="8667"/>
                  <a:pt x="11944" y="8625"/>
                  <a:pt x="12307" y="8569"/>
                </a:cubicBezTo>
                <a:close/>
                <a:moveTo>
                  <a:pt x="10966" y="8722"/>
                </a:moveTo>
                <a:lnTo>
                  <a:pt x="10966" y="8722"/>
                </a:lnTo>
                <a:cubicBezTo>
                  <a:pt x="10728" y="8974"/>
                  <a:pt x="10547" y="9267"/>
                  <a:pt x="10393" y="9561"/>
                </a:cubicBezTo>
                <a:cubicBezTo>
                  <a:pt x="10072" y="9575"/>
                  <a:pt x="9751" y="9603"/>
                  <a:pt x="9429" y="9630"/>
                </a:cubicBezTo>
                <a:cubicBezTo>
                  <a:pt x="9569" y="9323"/>
                  <a:pt x="9764" y="9072"/>
                  <a:pt x="9988" y="8806"/>
                </a:cubicBezTo>
                <a:cubicBezTo>
                  <a:pt x="10309" y="8778"/>
                  <a:pt x="10631" y="8764"/>
                  <a:pt x="10966" y="8722"/>
                </a:cubicBezTo>
                <a:close/>
                <a:moveTo>
                  <a:pt x="9778" y="8820"/>
                </a:moveTo>
                <a:lnTo>
                  <a:pt x="9778" y="8820"/>
                </a:lnTo>
                <a:cubicBezTo>
                  <a:pt x="9569" y="9058"/>
                  <a:pt x="9415" y="9337"/>
                  <a:pt x="9304" y="9630"/>
                </a:cubicBezTo>
                <a:cubicBezTo>
                  <a:pt x="8968" y="9658"/>
                  <a:pt x="8633" y="9686"/>
                  <a:pt x="8298" y="9714"/>
                </a:cubicBezTo>
                <a:cubicBezTo>
                  <a:pt x="8493" y="9449"/>
                  <a:pt x="8689" y="9183"/>
                  <a:pt x="8870" y="8904"/>
                </a:cubicBezTo>
                <a:cubicBezTo>
                  <a:pt x="8870" y="8904"/>
                  <a:pt x="8870" y="8890"/>
                  <a:pt x="8870" y="8890"/>
                </a:cubicBezTo>
                <a:cubicBezTo>
                  <a:pt x="9164" y="8862"/>
                  <a:pt x="9471" y="8848"/>
                  <a:pt x="9778" y="8820"/>
                </a:cubicBezTo>
                <a:close/>
                <a:moveTo>
                  <a:pt x="1383" y="5999"/>
                </a:moveTo>
                <a:lnTo>
                  <a:pt x="1383" y="5999"/>
                </a:lnTo>
                <a:cubicBezTo>
                  <a:pt x="1369" y="6446"/>
                  <a:pt x="1355" y="6893"/>
                  <a:pt x="1327" y="7340"/>
                </a:cubicBezTo>
                <a:cubicBezTo>
                  <a:pt x="978" y="8122"/>
                  <a:pt x="629" y="8918"/>
                  <a:pt x="321" y="9742"/>
                </a:cubicBezTo>
                <a:cubicBezTo>
                  <a:pt x="335" y="9351"/>
                  <a:pt x="335" y="8960"/>
                  <a:pt x="349" y="8583"/>
                </a:cubicBezTo>
                <a:cubicBezTo>
                  <a:pt x="355" y="8589"/>
                  <a:pt x="363" y="8592"/>
                  <a:pt x="372" y="8592"/>
                </a:cubicBezTo>
                <a:cubicBezTo>
                  <a:pt x="384" y="8592"/>
                  <a:pt x="397" y="8585"/>
                  <a:pt x="405" y="8569"/>
                </a:cubicBezTo>
                <a:cubicBezTo>
                  <a:pt x="671" y="7675"/>
                  <a:pt x="1034" y="6851"/>
                  <a:pt x="1383" y="5999"/>
                </a:cubicBezTo>
                <a:close/>
                <a:moveTo>
                  <a:pt x="8745" y="8890"/>
                </a:moveTo>
                <a:lnTo>
                  <a:pt x="8745" y="8890"/>
                </a:lnTo>
                <a:cubicBezTo>
                  <a:pt x="8549" y="9155"/>
                  <a:pt x="8354" y="9435"/>
                  <a:pt x="8172" y="9714"/>
                </a:cubicBezTo>
                <a:cubicBezTo>
                  <a:pt x="7809" y="9742"/>
                  <a:pt x="7460" y="9784"/>
                  <a:pt x="7096" y="9812"/>
                </a:cubicBezTo>
                <a:cubicBezTo>
                  <a:pt x="7306" y="9533"/>
                  <a:pt x="7502" y="9253"/>
                  <a:pt x="7683" y="8960"/>
                </a:cubicBezTo>
                <a:cubicBezTo>
                  <a:pt x="8046" y="8932"/>
                  <a:pt x="8396" y="8918"/>
                  <a:pt x="8745" y="8890"/>
                </a:cubicBezTo>
                <a:close/>
                <a:moveTo>
                  <a:pt x="7543" y="8974"/>
                </a:moveTo>
                <a:lnTo>
                  <a:pt x="7543" y="8974"/>
                </a:lnTo>
                <a:cubicBezTo>
                  <a:pt x="7348" y="9253"/>
                  <a:pt x="7166" y="9547"/>
                  <a:pt x="6985" y="9826"/>
                </a:cubicBezTo>
                <a:cubicBezTo>
                  <a:pt x="6649" y="9868"/>
                  <a:pt x="6314" y="9896"/>
                  <a:pt x="5965" y="9952"/>
                </a:cubicBezTo>
                <a:cubicBezTo>
                  <a:pt x="6147" y="9672"/>
                  <a:pt x="6342" y="9393"/>
                  <a:pt x="6468" y="9114"/>
                </a:cubicBezTo>
                <a:cubicBezTo>
                  <a:pt x="6468" y="9100"/>
                  <a:pt x="6468" y="9086"/>
                  <a:pt x="6468" y="9072"/>
                </a:cubicBezTo>
                <a:cubicBezTo>
                  <a:pt x="6733" y="9044"/>
                  <a:pt x="6999" y="9016"/>
                  <a:pt x="7264" y="9002"/>
                </a:cubicBezTo>
                <a:cubicBezTo>
                  <a:pt x="7362" y="8988"/>
                  <a:pt x="7446" y="8988"/>
                  <a:pt x="7543" y="8974"/>
                </a:cubicBezTo>
                <a:close/>
                <a:moveTo>
                  <a:pt x="12810" y="8485"/>
                </a:moveTo>
                <a:cubicBezTo>
                  <a:pt x="12768" y="8792"/>
                  <a:pt x="12726" y="9100"/>
                  <a:pt x="12698" y="9407"/>
                </a:cubicBezTo>
                <a:lnTo>
                  <a:pt x="12684" y="9407"/>
                </a:lnTo>
                <a:cubicBezTo>
                  <a:pt x="12377" y="9770"/>
                  <a:pt x="12097" y="10175"/>
                  <a:pt x="11818" y="10566"/>
                </a:cubicBezTo>
                <a:cubicBezTo>
                  <a:pt x="11804" y="10287"/>
                  <a:pt x="11790" y="9994"/>
                  <a:pt x="11762" y="9700"/>
                </a:cubicBezTo>
                <a:cubicBezTo>
                  <a:pt x="11804" y="9658"/>
                  <a:pt x="11804" y="9575"/>
                  <a:pt x="11762" y="9519"/>
                </a:cubicBezTo>
                <a:cubicBezTo>
                  <a:pt x="12111" y="9239"/>
                  <a:pt x="12433" y="8890"/>
                  <a:pt x="12670" y="8513"/>
                </a:cubicBezTo>
                <a:cubicBezTo>
                  <a:pt x="12712" y="8499"/>
                  <a:pt x="12754" y="8499"/>
                  <a:pt x="12796" y="8485"/>
                </a:cubicBezTo>
                <a:close/>
                <a:moveTo>
                  <a:pt x="6370" y="9072"/>
                </a:moveTo>
                <a:lnTo>
                  <a:pt x="6370" y="9072"/>
                </a:lnTo>
                <a:cubicBezTo>
                  <a:pt x="6160" y="9337"/>
                  <a:pt x="6007" y="9658"/>
                  <a:pt x="5839" y="9966"/>
                </a:cubicBezTo>
                <a:cubicBezTo>
                  <a:pt x="5546" y="9994"/>
                  <a:pt x="5239" y="10050"/>
                  <a:pt x="4931" y="10091"/>
                </a:cubicBezTo>
                <a:cubicBezTo>
                  <a:pt x="4987" y="10008"/>
                  <a:pt x="5029" y="9924"/>
                  <a:pt x="5071" y="9854"/>
                </a:cubicBezTo>
                <a:cubicBezTo>
                  <a:pt x="5211" y="9672"/>
                  <a:pt x="5364" y="9477"/>
                  <a:pt x="5476" y="9267"/>
                </a:cubicBezTo>
                <a:cubicBezTo>
                  <a:pt x="5498" y="9235"/>
                  <a:pt x="5469" y="9202"/>
                  <a:pt x="5436" y="9202"/>
                </a:cubicBezTo>
                <a:cubicBezTo>
                  <a:pt x="5426" y="9202"/>
                  <a:pt x="5416" y="9205"/>
                  <a:pt x="5406" y="9211"/>
                </a:cubicBezTo>
                <a:cubicBezTo>
                  <a:pt x="5280" y="9365"/>
                  <a:pt x="5183" y="9519"/>
                  <a:pt x="5071" y="9686"/>
                </a:cubicBezTo>
                <a:cubicBezTo>
                  <a:pt x="4987" y="9798"/>
                  <a:pt x="4903" y="9994"/>
                  <a:pt x="4792" y="10119"/>
                </a:cubicBezTo>
                <a:cubicBezTo>
                  <a:pt x="4750" y="10119"/>
                  <a:pt x="4708" y="10133"/>
                  <a:pt x="4666" y="10133"/>
                </a:cubicBezTo>
                <a:lnTo>
                  <a:pt x="4652" y="10133"/>
                </a:lnTo>
                <a:cubicBezTo>
                  <a:pt x="3911" y="10259"/>
                  <a:pt x="3157" y="10413"/>
                  <a:pt x="2431" y="10608"/>
                </a:cubicBezTo>
                <a:cubicBezTo>
                  <a:pt x="2556" y="10161"/>
                  <a:pt x="2780" y="9770"/>
                  <a:pt x="3045" y="9365"/>
                </a:cubicBezTo>
                <a:cubicBezTo>
                  <a:pt x="3353" y="9337"/>
                  <a:pt x="3674" y="9309"/>
                  <a:pt x="3981" y="9281"/>
                </a:cubicBezTo>
                <a:lnTo>
                  <a:pt x="3981" y="9281"/>
                </a:lnTo>
                <a:cubicBezTo>
                  <a:pt x="3758" y="9603"/>
                  <a:pt x="3562" y="9966"/>
                  <a:pt x="3353" y="10301"/>
                </a:cubicBezTo>
                <a:cubicBezTo>
                  <a:pt x="3333" y="10321"/>
                  <a:pt x="3355" y="10340"/>
                  <a:pt x="3375" y="10340"/>
                </a:cubicBezTo>
                <a:cubicBezTo>
                  <a:pt x="3383" y="10340"/>
                  <a:pt x="3391" y="10337"/>
                  <a:pt x="3395" y="10329"/>
                </a:cubicBezTo>
                <a:cubicBezTo>
                  <a:pt x="3632" y="9980"/>
                  <a:pt x="3884" y="9630"/>
                  <a:pt x="4093" y="9267"/>
                </a:cubicBezTo>
                <a:cubicBezTo>
                  <a:pt x="4861" y="9197"/>
                  <a:pt x="5616" y="9142"/>
                  <a:pt x="6370" y="9072"/>
                </a:cubicBezTo>
                <a:close/>
                <a:moveTo>
                  <a:pt x="1327" y="7647"/>
                </a:moveTo>
                <a:lnTo>
                  <a:pt x="1327" y="7647"/>
                </a:lnTo>
                <a:cubicBezTo>
                  <a:pt x="1299" y="8122"/>
                  <a:pt x="1285" y="8583"/>
                  <a:pt x="1257" y="9058"/>
                </a:cubicBezTo>
                <a:cubicBezTo>
                  <a:pt x="950" y="9644"/>
                  <a:pt x="629" y="10231"/>
                  <a:pt x="321" y="10818"/>
                </a:cubicBezTo>
                <a:cubicBezTo>
                  <a:pt x="321" y="10552"/>
                  <a:pt x="321" y="10301"/>
                  <a:pt x="321" y="10036"/>
                </a:cubicBezTo>
                <a:cubicBezTo>
                  <a:pt x="685" y="9267"/>
                  <a:pt x="1020" y="8457"/>
                  <a:pt x="1327" y="7647"/>
                </a:cubicBezTo>
                <a:close/>
                <a:moveTo>
                  <a:pt x="2906" y="9365"/>
                </a:moveTo>
                <a:cubicBezTo>
                  <a:pt x="2598" y="9728"/>
                  <a:pt x="2417" y="10189"/>
                  <a:pt x="2319" y="10636"/>
                </a:cubicBezTo>
                <a:cubicBezTo>
                  <a:pt x="2012" y="10720"/>
                  <a:pt x="1704" y="10818"/>
                  <a:pt x="1397" y="10916"/>
                </a:cubicBezTo>
                <a:cubicBezTo>
                  <a:pt x="1579" y="10371"/>
                  <a:pt x="1844" y="9896"/>
                  <a:pt x="2165" y="9435"/>
                </a:cubicBezTo>
                <a:cubicBezTo>
                  <a:pt x="2417" y="9407"/>
                  <a:pt x="2654" y="9393"/>
                  <a:pt x="2906" y="9365"/>
                </a:cubicBezTo>
                <a:close/>
                <a:moveTo>
                  <a:pt x="2026" y="9449"/>
                </a:moveTo>
                <a:lnTo>
                  <a:pt x="2026" y="9449"/>
                </a:lnTo>
                <a:cubicBezTo>
                  <a:pt x="1704" y="9882"/>
                  <a:pt x="1481" y="10413"/>
                  <a:pt x="1327" y="10930"/>
                </a:cubicBezTo>
                <a:cubicBezTo>
                  <a:pt x="1020" y="11041"/>
                  <a:pt x="713" y="11139"/>
                  <a:pt x="405" y="11265"/>
                </a:cubicBezTo>
                <a:cubicBezTo>
                  <a:pt x="727" y="10664"/>
                  <a:pt x="1034" y="10077"/>
                  <a:pt x="1355" y="9477"/>
                </a:cubicBezTo>
                <a:cubicBezTo>
                  <a:pt x="1375" y="9487"/>
                  <a:pt x="1395" y="9497"/>
                  <a:pt x="1409" y="9497"/>
                </a:cubicBezTo>
                <a:cubicBezTo>
                  <a:pt x="1416" y="9497"/>
                  <a:pt x="1421" y="9495"/>
                  <a:pt x="1425" y="9491"/>
                </a:cubicBezTo>
                <a:cubicBezTo>
                  <a:pt x="1635" y="9477"/>
                  <a:pt x="1830" y="9463"/>
                  <a:pt x="2026" y="9449"/>
                </a:cubicBezTo>
                <a:close/>
                <a:moveTo>
                  <a:pt x="13033" y="439"/>
                </a:moveTo>
                <a:lnTo>
                  <a:pt x="13033" y="439"/>
                </a:lnTo>
                <a:cubicBezTo>
                  <a:pt x="15366" y="2073"/>
                  <a:pt x="17643" y="3777"/>
                  <a:pt x="19822" y="5621"/>
                </a:cubicBezTo>
                <a:cubicBezTo>
                  <a:pt x="17643" y="7675"/>
                  <a:pt x="15296" y="9491"/>
                  <a:pt x="12977" y="11377"/>
                </a:cubicBezTo>
                <a:cubicBezTo>
                  <a:pt x="13061" y="10413"/>
                  <a:pt x="13047" y="9421"/>
                  <a:pt x="13033" y="8471"/>
                </a:cubicBezTo>
                <a:cubicBezTo>
                  <a:pt x="13033" y="8401"/>
                  <a:pt x="12963" y="8359"/>
                  <a:pt x="12908" y="8359"/>
                </a:cubicBezTo>
                <a:cubicBezTo>
                  <a:pt x="12908" y="8275"/>
                  <a:pt x="12852" y="8178"/>
                  <a:pt x="12754" y="8178"/>
                </a:cubicBezTo>
                <a:lnTo>
                  <a:pt x="12684" y="8178"/>
                </a:lnTo>
                <a:cubicBezTo>
                  <a:pt x="12663" y="8171"/>
                  <a:pt x="12642" y="8167"/>
                  <a:pt x="12621" y="8167"/>
                </a:cubicBezTo>
                <a:cubicBezTo>
                  <a:pt x="12600" y="8167"/>
                  <a:pt x="12579" y="8171"/>
                  <a:pt x="12558" y="8178"/>
                </a:cubicBezTo>
                <a:cubicBezTo>
                  <a:pt x="10742" y="8192"/>
                  <a:pt x="8898" y="8485"/>
                  <a:pt x="7096" y="8639"/>
                </a:cubicBezTo>
                <a:cubicBezTo>
                  <a:pt x="5266" y="8792"/>
                  <a:pt x="3437" y="8960"/>
                  <a:pt x="1621" y="9128"/>
                </a:cubicBezTo>
                <a:cubicBezTo>
                  <a:pt x="1732" y="6390"/>
                  <a:pt x="1886" y="3652"/>
                  <a:pt x="1886" y="914"/>
                </a:cubicBezTo>
                <a:cubicBezTo>
                  <a:pt x="3632" y="1473"/>
                  <a:pt x="5546" y="1640"/>
                  <a:pt x="7334" y="2003"/>
                </a:cubicBezTo>
                <a:cubicBezTo>
                  <a:pt x="9052" y="2353"/>
                  <a:pt x="10854" y="2953"/>
                  <a:pt x="12600" y="3093"/>
                </a:cubicBezTo>
                <a:cubicBezTo>
                  <a:pt x="12642" y="3093"/>
                  <a:pt x="12656" y="3079"/>
                  <a:pt x="12684" y="3065"/>
                </a:cubicBezTo>
                <a:cubicBezTo>
                  <a:pt x="12707" y="3083"/>
                  <a:pt x="12735" y="3092"/>
                  <a:pt x="12764" y="3092"/>
                </a:cubicBezTo>
                <a:cubicBezTo>
                  <a:pt x="12824" y="3092"/>
                  <a:pt x="12884" y="3052"/>
                  <a:pt x="12894" y="2967"/>
                </a:cubicBezTo>
                <a:cubicBezTo>
                  <a:pt x="12963" y="2171"/>
                  <a:pt x="13117" y="1249"/>
                  <a:pt x="13033" y="439"/>
                </a:cubicBezTo>
                <a:close/>
                <a:moveTo>
                  <a:pt x="18788" y="7102"/>
                </a:moveTo>
                <a:cubicBezTo>
                  <a:pt x="18300" y="7828"/>
                  <a:pt x="17853" y="8597"/>
                  <a:pt x="17406" y="9351"/>
                </a:cubicBezTo>
                <a:cubicBezTo>
                  <a:pt x="17028" y="9644"/>
                  <a:pt x="16637" y="9938"/>
                  <a:pt x="16246" y="10217"/>
                </a:cubicBezTo>
                <a:cubicBezTo>
                  <a:pt x="16609" y="9644"/>
                  <a:pt x="17000" y="9100"/>
                  <a:pt x="17420" y="8569"/>
                </a:cubicBezTo>
                <a:cubicBezTo>
                  <a:pt x="17452" y="8537"/>
                  <a:pt x="17418" y="8480"/>
                  <a:pt x="17382" y="8480"/>
                </a:cubicBezTo>
                <a:cubicBezTo>
                  <a:pt x="17371" y="8480"/>
                  <a:pt x="17360" y="8486"/>
                  <a:pt x="17350" y="8499"/>
                </a:cubicBezTo>
                <a:cubicBezTo>
                  <a:pt x="16833" y="9072"/>
                  <a:pt x="16400" y="9714"/>
                  <a:pt x="16037" y="10385"/>
                </a:cubicBezTo>
                <a:cubicBezTo>
                  <a:pt x="15562" y="10734"/>
                  <a:pt x="15087" y="11083"/>
                  <a:pt x="14612" y="11418"/>
                </a:cubicBezTo>
                <a:cubicBezTo>
                  <a:pt x="15087" y="10916"/>
                  <a:pt x="15520" y="10357"/>
                  <a:pt x="15841" y="9742"/>
                </a:cubicBezTo>
                <a:cubicBezTo>
                  <a:pt x="15869" y="9700"/>
                  <a:pt x="15827" y="9658"/>
                  <a:pt x="15799" y="9658"/>
                </a:cubicBezTo>
                <a:cubicBezTo>
                  <a:pt x="16819" y="8848"/>
                  <a:pt x="17811" y="7982"/>
                  <a:pt x="18788" y="7102"/>
                </a:cubicBezTo>
                <a:close/>
                <a:moveTo>
                  <a:pt x="15729" y="9714"/>
                </a:moveTo>
                <a:lnTo>
                  <a:pt x="15729" y="9714"/>
                </a:lnTo>
                <a:cubicBezTo>
                  <a:pt x="15282" y="10371"/>
                  <a:pt x="14863" y="11027"/>
                  <a:pt x="14332" y="11628"/>
                </a:cubicBezTo>
                <a:cubicBezTo>
                  <a:pt x="14095" y="11796"/>
                  <a:pt x="13857" y="11977"/>
                  <a:pt x="13620" y="12145"/>
                </a:cubicBezTo>
                <a:cubicBezTo>
                  <a:pt x="13913" y="11684"/>
                  <a:pt x="14207" y="11237"/>
                  <a:pt x="14500" y="10776"/>
                </a:cubicBezTo>
                <a:cubicBezTo>
                  <a:pt x="14537" y="10738"/>
                  <a:pt x="14497" y="10690"/>
                  <a:pt x="14448" y="10690"/>
                </a:cubicBezTo>
                <a:cubicBezTo>
                  <a:pt x="14442" y="10690"/>
                  <a:pt x="14436" y="10691"/>
                  <a:pt x="14430" y="10692"/>
                </a:cubicBezTo>
                <a:cubicBezTo>
                  <a:pt x="14877" y="10371"/>
                  <a:pt x="15310" y="10050"/>
                  <a:pt x="15729" y="9714"/>
                </a:cubicBezTo>
                <a:close/>
                <a:moveTo>
                  <a:pt x="12684" y="9603"/>
                </a:moveTo>
                <a:cubicBezTo>
                  <a:pt x="12628" y="10245"/>
                  <a:pt x="12614" y="10902"/>
                  <a:pt x="12670" y="11516"/>
                </a:cubicBezTo>
                <a:cubicBezTo>
                  <a:pt x="12474" y="11935"/>
                  <a:pt x="12265" y="12326"/>
                  <a:pt x="12000" y="12704"/>
                </a:cubicBezTo>
                <a:cubicBezTo>
                  <a:pt x="11930" y="12312"/>
                  <a:pt x="11888" y="11921"/>
                  <a:pt x="11860" y="11530"/>
                </a:cubicBezTo>
                <a:cubicBezTo>
                  <a:pt x="12097" y="11181"/>
                  <a:pt x="12335" y="10846"/>
                  <a:pt x="12572" y="10510"/>
                </a:cubicBezTo>
                <a:cubicBezTo>
                  <a:pt x="12604" y="10479"/>
                  <a:pt x="12564" y="10440"/>
                  <a:pt x="12531" y="10440"/>
                </a:cubicBezTo>
                <a:cubicBezTo>
                  <a:pt x="12520" y="10440"/>
                  <a:pt x="12509" y="10444"/>
                  <a:pt x="12502" y="10455"/>
                </a:cubicBezTo>
                <a:cubicBezTo>
                  <a:pt x="12265" y="10734"/>
                  <a:pt x="12055" y="11041"/>
                  <a:pt x="11860" y="11363"/>
                </a:cubicBezTo>
                <a:cubicBezTo>
                  <a:pt x="11846" y="11153"/>
                  <a:pt x="11832" y="10957"/>
                  <a:pt x="11818" y="10748"/>
                </a:cubicBezTo>
                <a:cubicBezTo>
                  <a:pt x="12125" y="10371"/>
                  <a:pt x="12419" y="10008"/>
                  <a:pt x="12684" y="9603"/>
                </a:cubicBezTo>
                <a:close/>
                <a:moveTo>
                  <a:pt x="12955" y="0"/>
                </a:moveTo>
                <a:cubicBezTo>
                  <a:pt x="12944" y="0"/>
                  <a:pt x="12933" y="2"/>
                  <a:pt x="12921" y="6"/>
                </a:cubicBezTo>
                <a:cubicBezTo>
                  <a:pt x="12502" y="243"/>
                  <a:pt x="12041" y="495"/>
                  <a:pt x="11650" y="802"/>
                </a:cubicBezTo>
                <a:cubicBezTo>
                  <a:pt x="11636" y="793"/>
                  <a:pt x="11619" y="788"/>
                  <a:pt x="11602" y="788"/>
                </a:cubicBezTo>
                <a:cubicBezTo>
                  <a:pt x="11568" y="788"/>
                  <a:pt x="11534" y="807"/>
                  <a:pt x="11525" y="844"/>
                </a:cubicBezTo>
                <a:cubicBezTo>
                  <a:pt x="11525" y="872"/>
                  <a:pt x="11511" y="900"/>
                  <a:pt x="11511" y="928"/>
                </a:cubicBezTo>
                <a:cubicBezTo>
                  <a:pt x="11497" y="928"/>
                  <a:pt x="11483" y="942"/>
                  <a:pt x="11469" y="956"/>
                </a:cubicBezTo>
                <a:cubicBezTo>
                  <a:pt x="11413" y="1012"/>
                  <a:pt x="11427" y="1081"/>
                  <a:pt x="11469" y="1123"/>
                </a:cubicBezTo>
                <a:cubicBezTo>
                  <a:pt x="11385" y="1528"/>
                  <a:pt x="11301" y="1975"/>
                  <a:pt x="11301" y="2381"/>
                </a:cubicBezTo>
                <a:cubicBezTo>
                  <a:pt x="9918" y="2017"/>
                  <a:pt x="8437" y="1822"/>
                  <a:pt x="7096" y="1556"/>
                </a:cubicBezTo>
                <a:cubicBezTo>
                  <a:pt x="5392" y="1221"/>
                  <a:pt x="3576" y="718"/>
                  <a:pt x="1830" y="690"/>
                </a:cubicBezTo>
                <a:cubicBezTo>
                  <a:pt x="1815" y="685"/>
                  <a:pt x="1799" y="682"/>
                  <a:pt x="1785" y="682"/>
                </a:cubicBezTo>
                <a:cubicBezTo>
                  <a:pt x="1759" y="682"/>
                  <a:pt x="1736" y="692"/>
                  <a:pt x="1718" y="718"/>
                </a:cubicBezTo>
                <a:cubicBezTo>
                  <a:pt x="1467" y="984"/>
                  <a:pt x="1229" y="1277"/>
                  <a:pt x="992" y="1556"/>
                </a:cubicBezTo>
                <a:cubicBezTo>
                  <a:pt x="768" y="1822"/>
                  <a:pt x="517" y="2073"/>
                  <a:pt x="349" y="2367"/>
                </a:cubicBezTo>
                <a:cubicBezTo>
                  <a:pt x="349" y="2367"/>
                  <a:pt x="349" y="2381"/>
                  <a:pt x="349" y="2381"/>
                </a:cubicBezTo>
                <a:cubicBezTo>
                  <a:pt x="321" y="2395"/>
                  <a:pt x="307" y="2422"/>
                  <a:pt x="307" y="2450"/>
                </a:cubicBezTo>
                <a:cubicBezTo>
                  <a:pt x="0" y="5412"/>
                  <a:pt x="0" y="8429"/>
                  <a:pt x="14" y="11404"/>
                </a:cubicBezTo>
                <a:cubicBezTo>
                  <a:pt x="24" y="11493"/>
                  <a:pt x="103" y="11547"/>
                  <a:pt x="178" y="11547"/>
                </a:cubicBezTo>
                <a:cubicBezTo>
                  <a:pt x="210" y="11547"/>
                  <a:pt x="241" y="11537"/>
                  <a:pt x="266" y="11516"/>
                </a:cubicBezTo>
                <a:cubicBezTo>
                  <a:pt x="2179" y="10999"/>
                  <a:pt x="4065" y="10510"/>
                  <a:pt x="6049" y="10287"/>
                </a:cubicBezTo>
                <a:cubicBezTo>
                  <a:pt x="7893" y="10077"/>
                  <a:pt x="9737" y="9980"/>
                  <a:pt x="11580" y="9770"/>
                </a:cubicBezTo>
                <a:lnTo>
                  <a:pt x="11580" y="9770"/>
                </a:lnTo>
                <a:cubicBezTo>
                  <a:pt x="11441" y="10441"/>
                  <a:pt x="11469" y="11167"/>
                  <a:pt x="11566" y="11865"/>
                </a:cubicBezTo>
                <a:cubicBezTo>
                  <a:pt x="11553" y="11893"/>
                  <a:pt x="11539" y="11907"/>
                  <a:pt x="11525" y="11935"/>
                </a:cubicBezTo>
                <a:cubicBezTo>
                  <a:pt x="11504" y="11966"/>
                  <a:pt x="11528" y="11988"/>
                  <a:pt x="11553" y="11988"/>
                </a:cubicBezTo>
                <a:cubicBezTo>
                  <a:pt x="11563" y="11988"/>
                  <a:pt x="11573" y="11985"/>
                  <a:pt x="11580" y="11977"/>
                </a:cubicBezTo>
                <a:cubicBezTo>
                  <a:pt x="11636" y="12354"/>
                  <a:pt x="11706" y="12732"/>
                  <a:pt x="11790" y="13081"/>
                </a:cubicBezTo>
                <a:cubicBezTo>
                  <a:pt x="11799" y="13145"/>
                  <a:pt x="11869" y="13192"/>
                  <a:pt x="11932" y="13192"/>
                </a:cubicBezTo>
                <a:cubicBezTo>
                  <a:pt x="11964" y="13192"/>
                  <a:pt x="11994" y="13179"/>
                  <a:pt x="12014" y="13151"/>
                </a:cubicBezTo>
                <a:cubicBezTo>
                  <a:pt x="12377" y="12690"/>
                  <a:pt x="12684" y="12187"/>
                  <a:pt x="12894" y="11642"/>
                </a:cubicBezTo>
                <a:cubicBezTo>
                  <a:pt x="12921" y="11628"/>
                  <a:pt x="12935" y="11614"/>
                  <a:pt x="12949" y="11586"/>
                </a:cubicBezTo>
                <a:cubicBezTo>
                  <a:pt x="12974" y="11610"/>
                  <a:pt x="12998" y="11625"/>
                  <a:pt x="13025" y="11625"/>
                </a:cubicBezTo>
                <a:cubicBezTo>
                  <a:pt x="13045" y="11625"/>
                  <a:pt x="13066" y="11618"/>
                  <a:pt x="13089" y="11600"/>
                </a:cubicBezTo>
                <a:cubicBezTo>
                  <a:pt x="13536" y="11321"/>
                  <a:pt x="13969" y="11013"/>
                  <a:pt x="14402" y="10706"/>
                </a:cubicBezTo>
                <a:lnTo>
                  <a:pt x="14402" y="10706"/>
                </a:lnTo>
                <a:cubicBezTo>
                  <a:pt x="13997" y="11209"/>
                  <a:pt x="13648" y="11782"/>
                  <a:pt x="13327" y="12354"/>
                </a:cubicBezTo>
                <a:cubicBezTo>
                  <a:pt x="12908" y="12648"/>
                  <a:pt x="12488" y="12941"/>
                  <a:pt x="12083" y="13248"/>
                </a:cubicBezTo>
                <a:cubicBezTo>
                  <a:pt x="12013" y="13295"/>
                  <a:pt x="12051" y="13401"/>
                  <a:pt x="12123" y="13401"/>
                </a:cubicBezTo>
                <a:cubicBezTo>
                  <a:pt x="12136" y="13401"/>
                  <a:pt x="12151" y="13397"/>
                  <a:pt x="12167" y="13388"/>
                </a:cubicBezTo>
                <a:cubicBezTo>
                  <a:pt x="12461" y="13206"/>
                  <a:pt x="12768" y="13025"/>
                  <a:pt x="13075" y="12829"/>
                </a:cubicBezTo>
                <a:cubicBezTo>
                  <a:pt x="13075" y="12864"/>
                  <a:pt x="13102" y="12888"/>
                  <a:pt x="13129" y="12888"/>
                </a:cubicBezTo>
                <a:cubicBezTo>
                  <a:pt x="13145" y="12888"/>
                  <a:pt x="13162" y="12879"/>
                  <a:pt x="13173" y="12857"/>
                </a:cubicBezTo>
                <a:cubicBezTo>
                  <a:pt x="13201" y="12815"/>
                  <a:pt x="13243" y="12759"/>
                  <a:pt x="13271" y="12704"/>
                </a:cubicBezTo>
                <a:cubicBezTo>
                  <a:pt x="15478" y="11307"/>
                  <a:pt x="17573" y="9672"/>
                  <a:pt x="19543" y="7982"/>
                </a:cubicBezTo>
                <a:cubicBezTo>
                  <a:pt x="19613" y="7926"/>
                  <a:pt x="19585" y="7842"/>
                  <a:pt x="19529" y="7801"/>
                </a:cubicBezTo>
                <a:cubicBezTo>
                  <a:pt x="19808" y="7158"/>
                  <a:pt x="20046" y="6473"/>
                  <a:pt x="20255" y="5803"/>
                </a:cubicBezTo>
                <a:cubicBezTo>
                  <a:pt x="20269" y="5775"/>
                  <a:pt x="20269" y="5747"/>
                  <a:pt x="20255" y="5719"/>
                </a:cubicBezTo>
                <a:cubicBezTo>
                  <a:pt x="20311" y="5649"/>
                  <a:pt x="20311" y="5538"/>
                  <a:pt x="20241" y="5482"/>
                </a:cubicBezTo>
                <a:cubicBezTo>
                  <a:pt x="17978" y="3554"/>
                  <a:pt x="15618" y="1724"/>
                  <a:pt x="13145" y="62"/>
                </a:cubicBezTo>
                <a:cubicBezTo>
                  <a:pt x="13103" y="34"/>
                  <a:pt x="13061" y="34"/>
                  <a:pt x="13019" y="34"/>
                </a:cubicBezTo>
                <a:cubicBezTo>
                  <a:pt x="13009" y="13"/>
                  <a:pt x="12984" y="0"/>
                  <a:pt x="12955" y="0"/>
                </a:cubicBezTo>
                <a:close/>
              </a:path>
            </a:pathLst>
          </a:custGeom>
          <a:solidFill>
            <a:srgbClr val="FBA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86;p45"/>
          <p:cNvSpPr/>
          <p:nvPr/>
        </p:nvSpPr>
        <p:spPr>
          <a:xfrm>
            <a:off x="4169163" y="2482395"/>
            <a:ext cx="584300" cy="413475"/>
          </a:xfrm>
          <a:custGeom>
            <a:avLst/>
            <a:gdLst/>
            <a:ahLst/>
            <a:cxnLst/>
            <a:rect l="l" t="t" r="r" b="b"/>
            <a:pathLst>
              <a:path w="23372" h="16539" extrusionOk="0">
                <a:moveTo>
                  <a:pt x="951" y="11009"/>
                </a:moveTo>
                <a:cubicBezTo>
                  <a:pt x="1007" y="11148"/>
                  <a:pt x="1105" y="11232"/>
                  <a:pt x="1272" y="11246"/>
                </a:cubicBezTo>
                <a:cubicBezTo>
                  <a:pt x="1258" y="11260"/>
                  <a:pt x="1258" y="11288"/>
                  <a:pt x="1258" y="11316"/>
                </a:cubicBezTo>
                <a:cubicBezTo>
                  <a:pt x="1188" y="11316"/>
                  <a:pt x="1119" y="11316"/>
                  <a:pt x="1049" y="11330"/>
                </a:cubicBezTo>
                <a:cubicBezTo>
                  <a:pt x="1007" y="11330"/>
                  <a:pt x="965" y="11344"/>
                  <a:pt x="937" y="11372"/>
                </a:cubicBezTo>
                <a:cubicBezTo>
                  <a:pt x="951" y="11246"/>
                  <a:pt x="951" y="11134"/>
                  <a:pt x="951" y="11009"/>
                </a:cubicBezTo>
                <a:close/>
                <a:moveTo>
                  <a:pt x="4150" y="12196"/>
                </a:moveTo>
                <a:lnTo>
                  <a:pt x="4150" y="12196"/>
                </a:lnTo>
                <a:cubicBezTo>
                  <a:pt x="4471" y="12224"/>
                  <a:pt x="4792" y="12252"/>
                  <a:pt x="5128" y="12294"/>
                </a:cubicBezTo>
                <a:lnTo>
                  <a:pt x="4918" y="12294"/>
                </a:lnTo>
                <a:cubicBezTo>
                  <a:pt x="4667" y="12252"/>
                  <a:pt x="4401" y="12224"/>
                  <a:pt x="4150" y="12196"/>
                </a:cubicBezTo>
                <a:close/>
                <a:moveTo>
                  <a:pt x="5197" y="12280"/>
                </a:moveTo>
                <a:cubicBezTo>
                  <a:pt x="5239" y="12280"/>
                  <a:pt x="5295" y="12294"/>
                  <a:pt x="5337" y="12294"/>
                </a:cubicBezTo>
                <a:lnTo>
                  <a:pt x="5128" y="12294"/>
                </a:lnTo>
                <a:cubicBezTo>
                  <a:pt x="5142" y="12294"/>
                  <a:pt x="5170" y="12294"/>
                  <a:pt x="5197" y="12280"/>
                </a:cubicBezTo>
                <a:close/>
                <a:moveTo>
                  <a:pt x="15828" y="728"/>
                </a:moveTo>
                <a:cubicBezTo>
                  <a:pt x="17895" y="2949"/>
                  <a:pt x="20228" y="5170"/>
                  <a:pt x="22798" y="6804"/>
                </a:cubicBezTo>
                <a:cubicBezTo>
                  <a:pt x="21471" y="8522"/>
                  <a:pt x="20256" y="10324"/>
                  <a:pt x="18929" y="12028"/>
                </a:cubicBezTo>
                <a:cubicBezTo>
                  <a:pt x="18580" y="12475"/>
                  <a:pt x="18231" y="12909"/>
                  <a:pt x="17881" y="13328"/>
                </a:cubicBezTo>
                <a:cubicBezTo>
                  <a:pt x="17602" y="13691"/>
                  <a:pt x="17309" y="14236"/>
                  <a:pt x="16945" y="14487"/>
                </a:cubicBezTo>
                <a:cubicBezTo>
                  <a:pt x="16828" y="14570"/>
                  <a:pt x="16762" y="14607"/>
                  <a:pt x="16721" y="14607"/>
                </a:cubicBezTo>
                <a:cubicBezTo>
                  <a:pt x="16645" y="14607"/>
                  <a:pt x="16655" y="14482"/>
                  <a:pt x="16582" y="14291"/>
                </a:cubicBezTo>
                <a:cubicBezTo>
                  <a:pt x="16484" y="14054"/>
                  <a:pt x="16484" y="13719"/>
                  <a:pt x="16443" y="13467"/>
                </a:cubicBezTo>
                <a:cubicBezTo>
                  <a:pt x="16359" y="12895"/>
                  <a:pt x="16275" y="12322"/>
                  <a:pt x="16177" y="11735"/>
                </a:cubicBezTo>
                <a:cubicBezTo>
                  <a:pt x="16247" y="11637"/>
                  <a:pt x="16205" y="11456"/>
                  <a:pt x="16023" y="11456"/>
                </a:cubicBezTo>
                <a:cubicBezTo>
                  <a:pt x="15627" y="11447"/>
                  <a:pt x="15231" y="11443"/>
                  <a:pt x="14835" y="11443"/>
                </a:cubicBezTo>
                <a:cubicBezTo>
                  <a:pt x="13127" y="11443"/>
                  <a:pt x="11419" y="11510"/>
                  <a:pt x="9711" y="11510"/>
                </a:cubicBezTo>
                <a:cubicBezTo>
                  <a:pt x="9314" y="11510"/>
                  <a:pt x="8918" y="11507"/>
                  <a:pt x="8522" y="11498"/>
                </a:cubicBezTo>
                <a:cubicBezTo>
                  <a:pt x="7265" y="11470"/>
                  <a:pt x="6022" y="11414"/>
                  <a:pt x="4764" y="11344"/>
                </a:cubicBezTo>
                <a:cubicBezTo>
                  <a:pt x="3934" y="11301"/>
                  <a:pt x="3029" y="11141"/>
                  <a:pt x="2165" y="11141"/>
                </a:cubicBezTo>
                <a:cubicBezTo>
                  <a:pt x="1910" y="11141"/>
                  <a:pt x="1657" y="11155"/>
                  <a:pt x="1412" y="11190"/>
                </a:cubicBezTo>
                <a:cubicBezTo>
                  <a:pt x="1426" y="11162"/>
                  <a:pt x="1426" y="11121"/>
                  <a:pt x="1384" y="11093"/>
                </a:cubicBezTo>
                <a:cubicBezTo>
                  <a:pt x="1063" y="10855"/>
                  <a:pt x="1314" y="9472"/>
                  <a:pt x="1328" y="9109"/>
                </a:cubicBezTo>
                <a:cubicBezTo>
                  <a:pt x="1370" y="8355"/>
                  <a:pt x="1398" y="7614"/>
                  <a:pt x="1426" y="6860"/>
                </a:cubicBezTo>
                <a:cubicBezTo>
                  <a:pt x="1482" y="5435"/>
                  <a:pt x="1538" y="4024"/>
                  <a:pt x="1593" y="2599"/>
                </a:cubicBezTo>
                <a:cubicBezTo>
                  <a:pt x="5178" y="3028"/>
                  <a:pt x="8849" y="3362"/>
                  <a:pt x="12484" y="3362"/>
                </a:cubicBezTo>
                <a:cubicBezTo>
                  <a:pt x="13467" y="3362"/>
                  <a:pt x="14447" y="3337"/>
                  <a:pt x="15423" y="3284"/>
                </a:cubicBezTo>
                <a:cubicBezTo>
                  <a:pt x="15493" y="3270"/>
                  <a:pt x="15548" y="3228"/>
                  <a:pt x="15576" y="3172"/>
                </a:cubicBezTo>
                <a:cubicBezTo>
                  <a:pt x="15646" y="3172"/>
                  <a:pt x="15702" y="3130"/>
                  <a:pt x="15716" y="3046"/>
                </a:cubicBezTo>
                <a:cubicBezTo>
                  <a:pt x="15800" y="2278"/>
                  <a:pt x="15814" y="1496"/>
                  <a:pt x="15828" y="728"/>
                </a:cubicBezTo>
                <a:close/>
                <a:moveTo>
                  <a:pt x="16317" y="15744"/>
                </a:moveTo>
                <a:cubicBezTo>
                  <a:pt x="16359" y="15772"/>
                  <a:pt x="16401" y="15786"/>
                  <a:pt x="16456" y="15800"/>
                </a:cubicBezTo>
                <a:cubicBezTo>
                  <a:pt x="16484" y="15814"/>
                  <a:pt x="16526" y="15814"/>
                  <a:pt x="16554" y="15814"/>
                </a:cubicBezTo>
                <a:cubicBezTo>
                  <a:pt x="16512" y="15870"/>
                  <a:pt x="16456" y="15940"/>
                  <a:pt x="16415" y="15996"/>
                </a:cubicBezTo>
                <a:cubicBezTo>
                  <a:pt x="16373" y="15912"/>
                  <a:pt x="16359" y="15828"/>
                  <a:pt x="16317" y="15744"/>
                </a:cubicBezTo>
                <a:close/>
                <a:moveTo>
                  <a:pt x="15648" y="1"/>
                </a:moveTo>
                <a:cubicBezTo>
                  <a:pt x="15610" y="1"/>
                  <a:pt x="15571" y="11"/>
                  <a:pt x="15535" y="29"/>
                </a:cubicBezTo>
                <a:cubicBezTo>
                  <a:pt x="15521" y="29"/>
                  <a:pt x="15521" y="29"/>
                  <a:pt x="15507" y="43"/>
                </a:cubicBezTo>
                <a:cubicBezTo>
                  <a:pt x="15311" y="155"/>
                  <a:pt x="15115" y="295"/>
                  <a:pt x="14934" y="420"/>
                </a:cubicBezTo>
                <a:cubicBezTo>
                  <a:pt x="14766" y="546"/>
                  <a:pt x="14557" y="658"/>
                  <a:pt x="14459" y="825"/>
                </a:cubicBezTo>
                <a:cubicBezTo>
                  <a:pt x="14417" y="881"/>
                  <a:pt x="14445" y="951"/>
                  <a:pt x="14487" y="1007"/>
                </a:cubicBezTo>
                <a:cubicBezTo>
                  <a:pt x="14487" y="1314"/>
                  <a:pt x="14487" y="1636"/>
                  <a:pt x="14487" y="1943"/>
                </a:cubicBezTo>
                <a:cubicBezTo>
                  <a:pt x="14459" y="2250"/>
                  <a:pt x="14431" y="2558"/>
                  <a:pt x="14417" y="2865"/>
                </a:cubicBezTo>
                <a:cubicBezTo>
                  <a:pt x="10059" y="2795"/>
                  <a:pt x="5742" y="2683"/>
                  <a:pt x="1398" y="2152"/>
                </a:cubicBezTo>
                <a:cubicBezTo>
                  <a:pt x="1370" y="2152"/>
                  <a:pt x="1342" y="2166"/>
                  <a:pt x="1314" y="2180"/>
                </a:cubicBezTo>
                <a:cubicBezTo>
                  <a:pt x="1304" y="2177"/>
                  <a:pt x="1292" y="2175"/>
                  <a:pt x="1281" y="2175"/>
                </a:cubicBezTo>
                <a:cubicBezTo>
                  <a:pt x="1247" y="2175"/>
                  <a:pt x="1213" y="2191"/>
                  <a:pt x="1202" y="2222"/>
                </a:cubicBezTo>
                <a:cubicBezTo>
                  <a:pt x="1035" y="2474"/>
                  <a:pt x="895" y="2753"/>
                  <a:pt x="727" y="3005"/>
                </a:cubicBezTo>
                <a:cubicBezTo>
                  <a:pt x="602" y="3200"/>
                  <a:pt x="434" y="3382"/>
                  <a:pt x="308" y="3577"/>
                </a:cubicBezTo>
                <a:cubicBezTo>
                  <a:pt x="280" y="3591"/>
                  <a:pt x="252" y="3619"/>
                  <a:pt x="252" y="3661"/>
                </a:cubicBezTo>
                <a:cubicBezTo>
                  <a:pt x="252" y="3675"/>
                  <a:pt x="252" y="3675"/>
                  <a:pt x="252" y="3689"/>
                </a:cubicBezTo>
                <a:cubicBezTo>
                  <a:pt x="238" y="3717"/>
                  <a:pt x="224" y="3745"/>
                  <a:pt x="211" y="3773"/>
                </a:cubicBezTo>
                <a:cubicBezTo>
                  <a:pt x="183" y="3829"/>
                  <a:pt x="197" y="3885"/>
                  <a:pt x="224" y="3926"/>
                </a:cubicBezTo>
                <a:cubicBezTo>
                  <a:pt x="113" y="5281"/>
                  <a:pt x="141" y="6664"/>
                  <a:pt x="127" y="8033"/>
                </a:cubicBezTo>
                <a:cubicBezTo>
                  <a:pt x="113" y="9444"/>
                  <a:pt x="1" y="10911"/>
                  <a:pt x="127" y="12308"/>
                </a:cubicBezTo>
                <a:cubicBezTo>
                  <a:pt x="43" y="12420"/>
                  <a:pt x="99" y="12601"/>
                  <a:pt x="252" y="12601"/>
                </a:cubicBezTo>
                <a:cubicBezTo>
                  <a:pt x="266" y="12601"/>
                  <a:pt x="280" y="12601"/>
                  <a:pt x="294" y="12587"/>
                </a:cubicBezTo>
                <a:cubicBezTo>
                  <a:pt x="308" y="12601"/>
                  <a:pt x="308" y="12601"/>
                  <a:pt x="322" y="12601"/>
                </a:cubicBezTo>
                <a:cubicBezTo>
                  <a:pt x="1859" y="12686"/>
                  <a:pt x="3402" y="12699"/>
                  <a:pt x="4943" y="12699"/>
                </a:cubicBezTo>
                <a:cubicBezTo>
                  <a:pt x="5596" y="12699"/>
                  <a:pt x="6250" y="12697"/>
                  <a:pt x="6903" y="12697"/>
                </a:cubicBezTo>
                <a:cubicBezTo>
                  <a:pt x="7242" y="12697"/>
                  <a:pt x="7582" y="12697"/>
                  <a:pt x="7921" y="12699"/>
                </a:cubicBezTo>
                <a:lnTo>
                  <a:pt x="11735" y="12727"/>
                </a:lnTo>
                <a:lnTo>
                  <a:pt x="13467" y="12727"/>
                </a:lnTo>
                <a:cubicBezTo>
                  <a:pt x="13607" y="12727"/>
                  <a:pt x="14613" y="12713"/>
                  <a:pt x="15241" y="12671"/>
                </a:cubicBezTo>
                <a:cubicBezTo>
                  <a:pt x="15325" y="13551"/>
                  <a:pt x="15465" y="14417"/>
                  <a:pt x="15674" y="15269"/>
                </a:cubicBezTo>
                <a:cubicBezTo>
                  <a:pt x="15688" y="15325"/>
                  <a:pt x="15730" y="15353"/>
                  <a:pt x="15758" y="15367"/>
                </a:cubicBezTo>
                <a:cubicBezTo>
                  <a:pt x="15786" y="15521"/>
                  <a:pt x="15814" y="15688"/>
                  <a:pt x="15842" y="15842"/>
                </a:cubicBezTo>
                <a:cubicBezTo>
                  <a:pt x="15870" y="15940"/>
                  <a:pt x="15940" y="15968"/>
                  <a:pt x="16009" y="15968"/>
                </a:cubicBezTo>
                <a:cubicBezTo>
                  <a:pt x="16065" y="16121"/>
                  <a:pt x="16135" y="16289"/>
                  <a:pt x="16205" y="16443"/>
                </a:cubicBezTo>
                <a:cubicBezTo>
                  <a:pt x="16229" y="16507"/>
                  <a:pt x="16294" y="16538"/>
                  <a:pt x="16358" y="16538"/>
                </a:cubicBezTo>
                <a:cubicBezTo>
                  <a:pt x="16407" y="16538"/>
                  <a:pt x="16454" y="16521"/>
                  <a:pt x="16484" y="16485"/>
                </a:cubicBezTo>
                <a:cubicBezTo>
                  <a:pt x="17825" y="14836"/>
                  <a:pt x="19166" y="13174"/>
                  <a:pt x="20507" y="11526"/>
                </a:cubicBezTo>
                <a:cubicBezTo>
                  <a:pt x="21597" y="10185"/>
                  <a:pt x="22882" y="8844"/>
                  <a:pt x="23217" y="7097"/>
                </a:cubicBezTo>
                <a:cubicBezTo>
                  <a:pt x="23231" y="7042"/>
                  <a:pt x="23217" y="7000"/>
                  <a:pt x="23190" y="6958"/>
                </a:cubicBezTo>
                <a:cubicBezTo>
                  <a:pt x="23301" y="6902"/>
                  <a:pt x="23371" y="6748"/>
                  <a:pt x="23259" y="6650"/>
                </a:cubicBezTo>
                <a:cubicBezTo>
                  <a:pt x="21960" y="5603"/>
                  <a:pt x="20605" y="4653"/>
                  <a:pt x="19348" y="3549"/>
                </a:cubicBezTo>
                <a:cubicBezTo>
                  <a:pt x="18105" y="2446"/>
                  <a:pt x="16917" y="1272"/>
                  <a:pt x="15772" y="57"/>
                </a:cubicBezTo>
                <a:cubicBezTo>
                  <a:pt x="15741" y="18"/>
                  <a:pt x="15696" y="1"/>
                  <a:pt x="15648" y="1"/>
                </a:cubicBezTo>
                <a:close/>
              </a:path>
            </a:pathLst>
          </a:custGeom>
          <a:solidFill>
            <a:srgbClr val="FBA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87;p45"/>
          <p:cNvSpPr/>
          <p:nvPr/>
        </p:nvSpPr>
        <p:spPr>
          <a:xfrm>
            <a:off x="2113175" y="2496383"/>
            <a:ext cx="584272" cy="385499"/>
          </a:xfrm>
          <a:custGeom>
            <a:avLst/>
            <a:gdLst/>
            <a:ahLst/>
            <a:cxnLst/>
            <a:rect l="l" t="t" r="r" b="b"/>
            <a:pathLst>
              <a:path w="23734" h="10818" extrusionOk="0">
                <a:moveTo>
                  <a:pt x="17490" y="514"/>
                </a:moveTo>
                <a:lnTo>
                  <a:pt x="17490" y="514"/>
                </a:lnTo>
                <a:cubicBezTo>
                  <a:pt x="18440" y="1171"/>
                  <a:pt x="19459" y="1771"/>
                  <a:pt x="20409" y="2442"/>
                </a:cubicBezTo>
                <a:cubicBezTo>
                  <a:pt x="20996" y="2861"/>
                  <a:pt x="21583" y="3294"/>
                  <a:pt x="22155" y="3741"/>
                </a:cubicBezTo>
                <a:cubicBezTo>
                  <a:pt x="22393" y="3937"/>
                  <a:pt x="22672" y="4132"/>
                  <a:pt x="22896" y="4342"/>
                </a:cubicBezTo>
                <a:cubicBezTo>
                  <a:pt x="23259" y="4691"/>
                  <a:pt x="23245" y="4621"/>
                  <a:pt x="22924" y="4998"/>
                </a:cubicBezTo>
                <a:cubicBezTo>
                  <a:pt x="22672" y="5292"/>
                  <a:pt x="22393" y="5585"/>
                  <a:pt x="22086" y="5864"/>
                </a:cubicBezTo>
                <a:cubicBezTo>
                  <a:pt x="20675" y="4258"/>
                  <a:pt x="19166" y="2721"/>
                  <a:pt x="17532" y="1324"/>
                </a:cubicBezTo>
                <a:cubicBezTo>
                  <a:pt x="17532" y="1045"/>
                  <a:pt x="17532" y="766"/>
                  <a:pt x="17490" y="514"/>
                </a:cubicBezTo>
                <a:close/>
                <a:moveTo>
                  <a:pt x="17532" y="1506"/>
                </a:moveTo>
                <a:cubicBezTo>
                  <a:pt x="18957" y="2903"/>
                  <a:pt x="20353" y="4328"/>
                  <a:pt x="21694" y="5808"/>
                </a:cubicBezTo>
                <a:cubicBezTo>
                  <a:pt x="21667" y="5850"/>
                  <a:pt x="21667" y="5906"/>
                  <a:pt x="21694" y="5948"/>
                </a:cubicBezTo>
                <a:cubicBezTo>
                  <a:pt x="21764" y="6018"/>
                  <a:pt x="21806" y="6060"/>
                  <a:pt x="21848" y="6074"/>
                </a:cubicBezTo>
                <a:cubicBezTo>
                  <a:pt x="21513" y="6367"/>
                  <a:pt x="21164" y="6661"/>
                  <a:pt x="20828" y="6940"/>
                </a:cubicBezTo>
                <a:lnTo>
                  <a:pt x="20814" y="6940"/>
                </a:lnTo>
                <a:cubicBezTo>
                  <a:pt x="19809" y="5571"/>
                  <a:pt x="18510" y="4328"/>
                  <a:pt x="17252" y="3182"/>
                </a:cubicBezTo>
                <a:cubicBezTo>
                  <a:pt x="17308" y="3126"/>
                  <a:pt x="17322" y="3043"/>
                  <a:pt x="17294" y="2987"/>
                </a:cubicBezTo>
                <a:cubicBezTo>
                  <a:pt x="17476" y="2875"/>
                  <a:pt x="17490" y="2638"/>
                  <a:pt x="17490" y="2400"/>
                </a:cubicBezTo>
                <a:cubicBezTo>
                  <a:pt x="17504" y="2121"/>
                  <a:pt x="17532" y="1813"/>
                  <a:pt x="17532" y="1506"/>
                </a:cubicBezTo>
                <a:close/>
                <a:moveTo>
                  <a:pt x="10827" y="3029"/>
                </a:moveTo>
                <a:lnTo>
                  <a:pt x="10827" y="3029"/>
                </a:lnTo>
                <a:cubicBezTo>
                  <a:pt x="11413" y="3043"/>
                  <a:pt x="12000" y="3057"/>
                  <a:pt x="12587" y="3085"/>
                </a:cubicBezTo>
                <a:cubicBezTo>
                  <a:pt x="13537" y="4062"/>
                  <a:pt x="14500" y="5040"/>
                  <a:pt x="15422" y="6074"/>
                </a:cubicBezTo>
                <a:cubicBezTo>
                  <a:pt x="15772" y="6465"/>
                  <a:pt x="16107" y="6884"/>
                  <a:pt x="16442" y="7303"/>
                </a:cubicBezTo>
                <a:cubicBezTo>
                  <a:pt x="15911" y="7303"/>
                  <a:pt x="15380" y="7303"/>
                  <a:pt x="14864" y="7317"/>
                </a:cubicBezTo>
                <a:cubicBezTo>
                  <a:pt x="14836" y="7303"/>
                  <a:pt x="14808" y="7289"/>
                  <a:pt x="14780" y="7289"/>
                </a:cubicBezTo>
                <a:lnTo>
                  <a:pt x="14766" y="7289"/>
                </a:lnTo>
                <a:cubicBezTo>
                  <a:pt x="14724" y="7233"/>
                  <a:pt x="14682" y="7177"/>
                  <a:pt x="14682" y="7150"/>
                </a:cubicBezTo>
                <a:cubicBezTo>
                  <a:pt x="14612" y="6954"/>
                  <a:pt x="14291" y="6703"/>
                  <a:pt x="14165" y="6549"/>
                </a:cubicBezTo>
                <a:cubicBezTo>
                  <a:pt x="13774" y="6102"/>
                  <a:pt x="13397" y="5655"/>
                  <a:pt x="12992" y="5222"/>
                </a:cubicBezTo>
                <a:cubicBezTo>
                  <a:pt x="12307" y="4467"/>
                  <a:pt x="11581" y="3727"/>
                  <a:pt x="10827" y="3029"/>
                </a:cubicBezTo>
                <a:close/>
                <a:moveTo>
                  <a:pt x="8955" y="2973"/>
                </a:moveTo>
                <a:lnTo>
                  <a:pt x="8955" y="2973"/>
                </a:lnTo>
                <a:cubicBezTo>
                  <a:pt x="9513" y="2987"/>
                  <a:pt x="10072" y="3001"/>
                  <a:pt x="10617" y="3015"/>
                </a:cubicBezTo>
                <a:cubicBezTo>
                  <a:pt x="11511" y="3951"/>
                  <a:pt x="12419" y="4887"/>
                  <a:pt x="13271" y="5850"/>
                </a:cubicBezTo>
                <a:cubicBezTo>
                  <a:pt x="13662" y="6297"/>
                  <a:pt x="14012" y="6926"/>
                  <a:pt x="14445" y="7331"/>
                </a:cubicBezTo>
                <a:cubicBezTo>
                  <a:pt x="13984" y="7359"/>
                  <a:pt x="13537" y="7373"/>
                  <a:pt x="13076" y="7401"/>
                </a:cubicBezTo>
                <a:cubicBezTo>
                  <a:pt x="11818" y="5836"/>
                  <a:pt x="10366" y="4398"/>
                  <a:pt x="8955" y="2973"/>
                </a:cubicBezTo>
                <a:close/>
                <a:moveTo>
                  <a:pt x="7334" y="2931"/>
                </a:moveTo>
                <a:lnTo>
                  <a:pt x="7334" y="2931"/>
                </a:lnTo>
                <a:cubicBezTo>
                  <a:pt x="7711" y="2945"/>
                  <a:pt x="8103" y="2945"/>
                  <a:pt x="8494" y="2959"/>
                </a:cubicBezTo>
                <a:lnTo>
                  <a:pt x="8759" y="2959"/>
                </a:lnTo>
                <a:cubicBezTo>
                  <a:pt x="10128" y="4426"/>
                  <a:pt x="11413" y="5962"/>
                  <a:pt x="12796" y="7415"/>
                </a:cubicBezTo>
                <a:cubicBezTo>
                  <a:pt x="12321" y="7429"/>
                  <a:pt x="11860" y="7457"/>
                  <a:pt x="11385" y="7485"/>
                </a:cubicBezTo>
                <a:cubicBezTo>
                  <a:pt x="10268" y="5822"/>
                  <a:pt x="8787" y="4314"/>
                  <a:pt x="7334" y="2931"/>
                </a:cubicBezTo>
                <a:close/>
                <a:moveTo>
                  <a:pt x="434" y="6130"/>
                </a:moveTo>
                <a:cubicBezTo>
                  <a:pt x="587" y="6395"/>
                  <a:pt x="769" y="6633"/>
                  <a:pt x="937" y="6884"/>
                </a:cubicBezTo>
                <a:cubicBezTo>
                  <a:pt x="1090" y="7080"/>
                  <a:pt x="1230" y="7317"/>
                  <a:pt x="1411" y="7513"/>
                </a:cubicBezTo>
                <a:cubicBezTo>
                  <a:pt x="1223" y="7506"/>
                  <a:pt x="1034" y="7502"/>
                  <a:pt x="847" y="7502"/>
                </a:cubicBezTo>
                <a:cubicBezTo>
                  <a:pt x="661" y="7502"/>
                  <a:pt x="476" y="7506"/>
                  <a:pt x="294" y="7513"/>
                </a:cubicBezTo>
                <a:lnTo>
                  <a:pt x="280" y="7513"/>
                </a:lnTo>
                <a:cubicBezTo>
                  <a:pt x="294" y="7499"/>
                  <a:pt x="294" y="7471"/>
                  <a:pt x="308" y="7443"/>
                </a:cubicBezTo>
                <a:cubicBezTo>
                  <a:pt x="350" y="7010"/>
                  <a:pt x="392" y="6577"/>
                  <a:pt x="434" y="6130"/>
                </a:cubicBezTo>
                <a:close/>
                <a:moveTo>
                  <a:pt x="5602" y="2889"/>
                </a:moveTo>
                <a:lnTo>
                  <a:pt x="5602" y="2889"/>
                </a:lnTo>
                <a:cubicBezTo>
                  <a:pt x="6119" y="2903"/>
                  <a:pt x="6622" y="2917"/>
                  <a:pt x="7139" y="2931"/>
                </a:cubicBezTo>
                <a:cubicBezTo>
                  <a:pt x="8550" y="4398"/>
                  <a:pt x="9807" y="5976"/>
                  <a:pt x="11134" y="7499"/>
                </a:cubicBezTo>
                <a:cubicBezTo>
                  <a:pt x="10771" y="7527"/>
                  <a:pt x="10408" y="7541"/>
                  <a:pt x="10044" y="7569"/>
                </a:cubicBezTo>
                <a:cubicBezTo>
                  <a:pt x="8829" y="5850"/>
                  <a:pt x="7181" y="4286"/>
                  <a:pt x="5602" y="2889"/>
                </a:cubicBezTo>
                <a:close/>
                <a:moveTo>
                  <a:pt x="4163" y="2861"/>
                </a:moveTo>
                <a:cubicBezTo>
                  <a:pt x="4568" y="2861"/>
                  <a:pt x="4974" y="2875"/>
                  <a:pt x="5379" y="2889"/>
                </a:cubicBezTo>
                <a:cubicBezTo>
                  <a:pt x="6161" y="3657"/>
                  <a:pt x="6943" y="4426"/>
                  <a:pt x="7698" y="5222"/>
                </a:cubicBezTo>
                <a:cubicBezTo>
                  <a:pt x="8410" y="5990"/>
                  <a:pt x="9053" y="6814"/>
                  <a:pt x="9765" y="7569"/>
                </a:cubicBezTo>
                <a:cubicBezTo>
                  <a:pt x="9360" y="7597"/>
                  <a:pt x="8969" y="7610"/>
                  <a:pt x="8564" y="7624"/>
                </a:cubicBezTo>
                <a:cubicBezTo>
                  <a:pt x="8480" y="7624"/>
                  <a:pt x="8396" y="7624"/>
                  <a:pt x="8312" y="7638"/>
                </a:cubicBezTo>
                <a:cubicBezTo>
                  <a:pt x="8200" y="7457"/>
                  <a:pt x="8089" y="7247"/>
                  <a:pt x="7963" y="7122"/>
                </a:cubicBezTo>
                <a:cubicBezTo>
                  <a:pt x="7767" y="6898"/>
                  <a:pt x="7572" y="6689"/>
                  <a:pt x="7376" y="6479"/>
                </a:cubicBezTo>
                <a:cubicBezTo>
                  <a:pt x="6985" y="6046"/>
                  <a:pt x="6594" y="5627"/>
                  <a:pt x="6203" y="5194"/>
                </a:cubicBezTo>
                <a:cubicBezTo>
                  <a:pt x="5490" y="4412"/>
                  <a:pt x="4764" y="3629"/>
                  <a:pt x="4038" y="2861"/>
                </a:cubicBezTo>
                <a:close/>
                <a:moveTo>
                  <a:pt x="2194" y="2819"/>
                </a:moveTo>
                <a:cubicBezTo>
                  <a:pt x="2753" y="2833"/>
                  <a:pt x="3311" y="2847"/>
                  <a:pt x="3870" y="2847"/>
                </a:cubicBezTo>
                <a:cubicBezTo>
                  <a:pt x="4708" y="3825"/>
                  <a:pt x="5560" y="4775"/>
                  <a:pt x="6412" y="5725"/>
                </a:cubicBezTo>
                <a:cubicBezTo>
                  <a:pt x="6831" y="6200"/>
                  <a:pt x="7264" y="6675"/>
                  <a:pt x="7684" y="7150"/>
                </a:cubicBezTo>
                <a:cubicBezTo>
                  <a:pt x="7823" y="7303"/>
                  <a:pt x="7949" y="7485"/>
                  <a:pt x="8089" y="7638"/>
                </a:cubicBezTo>
                <a:cubicBezTo>
                  <a:pt x="7614" y="7652"/>
                  <a:pt x="7139" y="7666"/>
                  <a:pt x="6664" y="7666"/>
                </a:cubicBezTo>
                <a:cubicBezTo>
                  <a:pt x="6692" y="7638"/>
                  <a:pt x="6692" y="7583"/>
                  <a:pt x="6650" y="7541"/>
                </a:cubicBezTo>
                <a:cubicBezTo>
                  <a:pt x="5239" y="5920"/>
                  <a:pt x="3716" y="4342"/>
                  <a:pt x="2194" y="2819"/>
                </a:cubicBezTo>
                <a:close/>
                <a:moveTo>
                  <a:pt x="559" y="3001"/>
                </a:moveTo>
                <a:cubicBezTo>
                  <a:pt x="1439" y="3881"/>
                  <a:pt x="2292" y="4775"/>
                  <a:pt x="3088" y="5725"/>
                </a:cubicBezTo>
                <a:cubicBezTo>
                  <a:pt x="3549" y="6269"/>
                  <a:pt x="3982" y="6842"/>
                  <a:pt x="4415" y="7415"/>
                </a:cubicBezTo>
                <a:cubicBezTo>
                  <a:pt x="4485" y="7499"/>
                  <a:pt x="4541" y="7610"/>
                  <a:pt x="4610" y="7680"/>
                </a:cubicBezTo>
                <a:lnTo>
                  <a:pt x="4415" y="7680"/>
                </a:lnTo>
                <a:cubicBezTo>
                  <a:pt x="3507" y="7666"/>
                  <a:pt x="2571" y="7569"/>
                  <a:pt x="1649" y="7527"/>
                </a:cubicBezTo>
                <a:cubicBezTo>
                  <a:pt x="1481" y="7219"/>
                  <a:pt x="1216" y="6954"/>
                  <a:pt x="1006" y="6689"/>
                </a:cubicBezTo>
                <a:cubicBezTo>
                  <a:pt x="825" y="6437"/>
                  <a:pt x="643" y="6172"/>
                  <a:pt x="448" y="5934"/>
                </a:cubicBezTo>
                <a:cubicBezTo>
                  <a:pt x="490" y="5473"/>
                  <a:pt x="517" y="5012"/>
                  <a:pt x="545" y="4565"/>
                </a:cubicBezTo>
                <a:cubicBezTo>
                  <a:pt x="923" y="4970"/>
                  <a:pt x="1216" y="5543"/>
                  <a:pt x="1551" y="5976"/>
                </a:cubicBezTo>
                <a:cubicBezTo>
                  <a:pt x="1956" y="6507"/>
                  <a:pt x="2361" y="7052"/>
                  <a:pt x="2850" y="7513"/>
                </a:cubicBezTo>
                <a:cubicBezTo>
                  <a:pt x="2866" y="7525"/>
                  <a:pt x="2885" y="7531"/>
                  <a:pt x="2903" y="7531"/>
                </a:cubicBezTo>
                <a:cubicBezTo>
                  <a:pt x="2968" y="7531"/>
                  <a:pt x="3033" y="7466"/>
                  <a:pt x="2990" y="7401"/>
                </a:cubicBezTo>
                <a:cubicBezTo>
                  <a:pt x="2557" y="6786"/>
                  <a:pt x="2040" y="6242"/>
                  <a:pt x="1565" y="5655"/>
                </a:cubicBezTo>
                <a:cubicBezTo>
                  <a:pt x="1342" y="5361"/>
                  <a:pt x="1104" y="5068"/>
                  <a:pt x="881" y="4775"/>
                </a:cubicBezTo>
                <a:cubicBezTo>
                  <a:pt x="797" y="4649"/>
                  <a:pt x="699" y="4467"/>
                  <a:pt x="559" y="4370"/>
                </a:cubicBezTo>
                <a:cubicBezTo>
                  <a:pt x="573" y="3909"/>
                  <a:pt x="573" y="3448"/>
                  <a:pt x="559" y="3001"/>
                </a:cubicBezTo>
                <a:close/>
                <a:moveTo>
                  <a:pt x="503" y="2735"/>
                </a:moveTo>
                <a:cubicBezTo>
                  <a:pt x="978" y="2833"/>
                  <a:pt x="1495" y="2805"/>
                  <a:pt x="1998" y="2819"/>
                </a:cubicBezTo>
                <a:cubicBezTo>
                  <a:pt x="3451" y="4467"/>
                  <a:pt x="4932" y="6116"/>
                  <a:pt x="6496" y="7680"/>
                </a:cubicBezTo>
                <a:lnTo>
                  <a:pt x="4932" y="7680"/>
                </a:lnTo>
                <a:cubicBezTo>
                  <a:pt x="4932" y="7666"/>
                  <a:pt x="4946" y="7652"/>
                  <a:pt x="4932" y="7652"/>
                </a:cubicBezTo>
                <a:lnTo>
                  <a:pt x="4918" y="7597"/>
                </a:lnTo>
                <a:cubicBezTo>
                  <a:pt x="4897" y="7556"/>
                  <a:pt x="4862" y="7530"/>
                  <a:pt x="4822" y="7530"/>
                </a:cubicBezTo>
                <a:cubicBezTo>
                  <a:pt x="4808" y="7530"/>
                  <a:pt x="4793" y="7533"/>
                  <a:pt x="4778" y="7541"/>
                </a:cubicBezTo>
                <a:cubicBezTo>
                  <a:pt x="4778" y="7541"/>
                  <a:pt x="4764" y="7555"/>
                  <a:pt x="4750" y="7555"/>
                </a:cubicBezTo>
                <a:cubicBezTo>
                  <a:pt x="4750" y="7555"/>
                  <a:pt x="4736" y="7569"/>
                  <a:pt x="4736" y="7569"/>
                </a:cubicBezTo>
                <a:cubicBezTo>
                  <a:pt x="4527" y="7261"/>
                  <a:pt x="4010" y="6521"/>
                  <a:pt x="3926" y="6423"/>
                </a:cubicBezTo>
                <a:cubicBezTo>
                  <a:pt x="3563" y="5976"/>
                  <a:pt x="3200" y="5543"/>
                  <a:pt x="2822" y="5110"/>
                </a:cubicBezTo>
                <a:cubicBezTo>
                  <a:pt x="2110" y="4314"/>
                  <a:pt x="1342" y="3546"/>
                  <a:pt x="545" y="2833"/>
                </a:cubicBezTo>
                <a:cubicBezTo>
                  <a:pt x="531" y="2805"/>
                  <a:pt x="517" y="2777"/>
                  <a:pt x="490" y="2763"/>
                </a:cubicBezTo>
                <a:cubicBezTo>
                  <a:pt x="490" y="2749"/>
                  <a:pt x="503" y="2749"/>
                  <a:pt x="503" y="2735"/>
                </a:cubicBezTo>
                <a:close/>
                <a:moveTo>
                  <a:pt x="14668" y="3140"/>
                </a:moveTo>
                <a:cubicBezTo>
                  <a:pt x="15478" y="3168"/>
                  <a:pt x="16288" y="3196"/>
                  <a:pt x="17085" y="3224"/>
                </a:cubicBezTo>
                <a:cubicBezTo>
                  <a:pt x="18314" y="4467"/>
                  <a:pt x="19445" y="5808"/>
                  <a:pt x="20675" y="7052"/>
                </a:cubicBezTo>
                <a:cubicBezTo>
                  <a:pt x="20675" y="7052"/>
                  <a:pt x="20675" y="7052"/>
                  <a:pt x="20675" y="7066"/>
                </a:cubicBezTo>
                <a:cubicBezTo>
                  <a:pt x="20395" y="7303"/>
                  <a:pt x="20102" y="7541"/>
                  <a:pt x="19837" y="7778"/>
                </a:cubicBezTo>
                <a:cubicBezTo>
                  <a:pt x="19753" y="7848"/>
                  <a:pt x="19669" y="7932"/>
                  <a:pt x="19585" y="8002"/>
                </a:cubicBezTo>
                <a:cubicBezTo>
                  <a:pt x="18174" y="6186"/>
                  <a:pt x="16512" y="4537"/>
                  <a:pt x="14668" y="3140"/>
                </a:cubicBezTo>
                <a:close/>
                <a:moveTo>
                  <a:pt x="12782" y="3085"/>
                </a:moveTo>
                <a:cubicBezTo>
                  <a:pt x="13341" y="3099"/>
                  <a:pt x="13914" y="3126"/>
                  <a:pt x="14472" y="3140"/>
                </a:cubicBezTo>
                <a:cubicBezTo>
                  <a:pt x="15394" y="3895"/>
                  <a:pt x="16274" y="4691"/>
                  <a:pt x="17113" y="5543"/>
                </a:cubicBezTo>
                <a:cubicBezTo>
                  <a:pt x="17546" y="5976"/>
                  <a:pt x="17951" y="6409"/>
                  <a:pt x="18356" y="6870"/>
                </a:cubicBezTo>
                <a:cubicBezTo>
                  <a:pt x="18510" y="7066"/>
                  <a:pt x="18677" y="7261"/>
                  <a:pt x="18845" y="7457"/>
                </a:cubicBezTo>
                <a:cubicBezTo>
                  <a:pt x="18859" y="7485"/>
                  <a:pt x="19236" y="7876"/>
                  <a:pt x="19459" y="8044"/>
                </a:cubicBezTo>
                <a:cubicBezTo>
                  <a:pt x="19445" y="8057"/>
                  <a:pt x="19445" y="8071"/>
                  <a:pt x="19445" y="8085"/>
                </a:cubicBezTo>
                <a:cubicBezTo>
                  <a:pt x="19431" y="8113"/>
                  <a:pt x="19431" y="8127"/>
                  <a:pt x="19431" y="8155"/>
                </a:cubicBezTo>
                <a:cubicBezTo>
                  <a:pt x="19040" y="8491"/>
                  <a:pt x="18649" y="8840"/>
                  <a:pt x="18272" y="9189"/>
                </a:cubicBezTo>
                <a:cubicBezTo>
                  <a:pt x="18272" y="9175"/>
                  <a:pt x="18272" y="9161"/>
                  <a:pt x="18258" y="9147"/>
                </a:cubicBezTo>
                <a:cubicBezTo>
                  <a:pt x="17881" y="8532"/>
                  <a:pt x="17420" y="7960"/>
                  <a:pt x="16945" y="7401"/>
                </a:cubicBezTo>
                <a:cubicBezTo>
                  <a:pt x="16945" y="7387"/>
                  <a:pt x="16945" y="7373"/>
                  <a:pt x="16945" y="7359"/>
                </a:cubicBezTo>
                <a:cubicBezTo>
                  <a:pt x="16945" y="7275"/>
                  <a:pt x="16861" y="7247"/>
                  <a:pt x="16805" y="7247"/>
                </a:cubicBezTo>
                <a:cubicBezTo>
                  <a:pt x="16442" y="6828"/>
                  <a:pt x="16065" y="6423"/>
                  <a:pt x="15688" y="6018"/>
                </a:cubicBezTo>
                <a:cubicBezTo>
                  <a:pt x="14766" y="4998"/>
                  <a:pt x="13802" y="4006"/>
                  <a:pt x="12782" y="3085"/>
                </a:cubicBezTo>
                <a:close/>
                <a:moveTo>
                  <a:pt x="16945" y="7932"/>
                </a:moveTo>
                <a:lnTo>
                  <a:pt x="16945" y="7932"/>
                </a:lnTo>
                <a:cubicBezTo>
                  <a:pt x="17322" y="8393"/>
                  <a:pt x="17699" y="8840"/>
                  <a:pt x="18104" y="9259"/>
                </a:cubicBezTo>
                <a:cubicBezTo>
                  <a:pt x="18118" y="9287"/>
                  <a:pt x="18132" y="9287"/>
                  <a:pt x="18160" y="9287"/>
                </a:cubicBezTo>
                <a:cubicBezTo>
                  <a:pt x="17713" y="9692"/>
                  <a:pt x="17280" y="10111"/>
                  <a:pt x="16875" y="10544"/>
                </a:cubicBezTo>
                <a:cubicBezTo>
                  <a:pt x="16987" y="9720"/>
                  <a:pt x="16973" y="8798"/>
                  <a:pt x="16945" y="7932"/>
                </a:cubicBezTo>
                <a:close/>
                <a:moveTo>
                  <a:pt x="17314" y="0"/>
                </a:moveTo>
                <a:cubicBezTo>
                  <a:pt x="17182" y="0"/>
                  <a:pt x="17100" y="162"/>
                  <a:pt x="17169" y="277"/>
                </a:cubicBezTo>
                <a:cubicBezTo>
                  <a:pt x="17155" y="291"/>
                  <a:pt x="17141" y="305"/>
                  <a:pt x="17141" y="333"/>
                </a:cubicBezTo>
                <a:cubicBezTo>
                  <a:pt x="17071" y="710"/>
                  <a:pt x="17099" y="1101"/>
                  <a:pt x="17099" y="1492"/>
                </a:cubicBezTo>
                <a:cubicBezTo>
                  <a:pt x="17113" y="1632"/>
                  <a:pt x="17224" y="2735"/>
                  <a:pt x="17099" y="2791"/>
                </a:cubicBezTo>
                <a:cubicBezTo>
                  <a:pt x="17057" y="2805"/>
                  <a:pt x="17029" y="2833"/>
                  <a:pt x="17015" y="2861"/>
                </a:cubicBezTo>
                <a:cubicBezTo>
                  <a:pt x="14179" y="2735"/>
                  <a:pt x="11329" y="2652"/>
                  <a:pt x="8494" y="2582"/>
                </a:cubicBezTo>
                <a:cubicBezTo>
                  <a:pt x="7111" y="2540"/>
                  <a:pt x="5728" y="2512"/>
                  <a:pt x="4345" y="2484"/>
                </a:cubicBezTo>
                <a:cubicBezTo>
                  <a:pt x="3647" y="2470"/>
                  <a:pt x="2962" y="2456"/>
                  <a:pt x="2264" y="2442"/>
                </a:cubicBezTo>
                <a:cubicBezTo>
                  <a:pt x="1927" y="2434"/>
                  <a:pt x="1577" y="2408"/>
                  <a:pt x="1229" y="2408"/>
                </a:cubicBezTo>
                <a:cubicBezTo>
                  <a:pt x="970" y="2408"/>
                  <a:pt x="712" y="2422"/>
                  <a:pt x="462" y="2470"/>
                </a:cubicBezTo>
                <a:cubicBezTo>
                  <a:pt x="462" y="2456"/>
                  <a:pt x="448" y="2428"/>
                  <a:pt x="420" y="2400"/>
                </a:cubicBezTo>
                <a:cubicBezTo>
                  <a:pt x="399" y="2380"/>
                  <a:pt x="376" y="2371"/>
                  <a:pt x="354" y="2371"/>
                </a:cubicBezTo>
                <a:cubicBezTo>
                  <a:pt x="301" y="2371"/>
                  <a:pt x="252" y="2421"/>
                  <a:pt x="252" y="2470"/>
                </a:cubicBezTo>
                <a:cubicBezTo>
                  <a:pt x="252" y="2498"/>
                  <a:pt x="252" y="2512"/>
                  <a:pt x="252" y="2526"/>
                </a:cubicBezTo>
                <a:cubicBezTo>
                  <a:pt x="224" y="2540"/>
                  <a:pt x="210" y="2540"/>
                  <a:pt x="182" y="2554"/>
                </a:cubicBezTo>
                <a:cubicBezTo>
                  <a:pt x="126" y="2568"/>
                  <a:pt x="126" y="2624"/>
                  <a:pt x="182" y="2652"/>
                </a:cubicBezTo>
                <a:cubicBezTo>
                  <a:pt x="238" y="2665"/>
                  <a:pt x="294" y="2679"/>
                  <a:pt x="350" y="2693"/>
                </a:cubicBezTo>
                <a:cubicBezTo>
                  <a:pt x="336" y="2707"/>
                  <a:pt x="322" y="2721"/>
                  <a:pt x="322" y="2749"/>
                </a:cubicBezTo>
                <a:cubicBezTo>
                  <a:pt x="266" y="2763"/>
                  <a:pt x="210" y="2819"/>
                  <a:pt x="196" y="2903"/>
                </a:cubicBezTo>
                <a:cubicBezTo>
                  <a:pt x="1" y="4384"/>
                  <a:pt x="1" y="5948"/>
                  <a:pt x="15" y="7443"/>
                </a:cubicBezTo>
                <a:cubicBezTo>
                  <a:pt x="15" y="7541"/>
                  <a:pt x="79" y="7585"/>
                  <a:pt x="151" y="7585"/>
                </a:cubicBezTo>
                <a:cubicBezTo>
                  <a:pt x="162" y="7585"/>
                  <a:pt x="172" y="7584"/>
                  <a:pt x="182" y="7583"/>
                </a:cubicBezTo>
                <a:lnTo>
                  <a:pt x="182" y="7583"/>
                </a:lnTo>
                <a:cubicBezTo>
                  <a:pt x="140" y="7638"/>
                  <a:pt x="154" y="7750"/>
                  <a:pt x="252" y="7778"/>
                </a:cubicBezTo>
                <a:cubicBezTo>
                  <a:pt x="1467" y="8085"/>
                  <a:pt x="2822" y="8057"/>
                  <a:pt x="4080" y="8085"/>
                </a:cubicBezTo>
                <a:cubicBezTo>
                  <a:pt x="4481" y="8093"/>
                  <a:pt x="4883" y="8097"/>
                  <a:pt x="5285" y="8097"/>
                </a:cubicBezTo>
                <a:cubicBezTo>
                  <a:pt x="6322" y="8097"/>
                  <a:pt x="7359" y="8074"/>
                  <a:pt x="8396" y="8044"/>
                </a:cubicBezTo>
                <a:cubicBezTo>
                  <a:pt x="11134" y="7960"/>
                  <a:pt x="13928" y="7946"/>
                  <a:pt x="16666" y="7680"/>
                </a:cubicBezTo>
                <a:lnTo>
                  <a:pt x="16666" y="7680"/>
                </a:lnTo>
                <a:cubicBezTo>
                  <a:pt x="16512" y="8630"/>
                  <a:pt x="16400" y="9720"/>
                  <a:pt x="16582" y="10628"/>
                </a:cubicBezTo>
                <a:cubicBezTo>
                  <a:pt x="16592" y="10689"/>
                  <a:pt x="16655" y="10728"/>
                  <a:pt x="16715" y="10728"/>
                </a:cubicBezTo>
                <a:cubicBezTo>
                  <a:pt x="16737" y="10728"/>
                  <a:pt x="16759" y="10723"/>
                  <a:pt x="16777" y="10712"/>
                </a:cubicBezTo>
                <a:cubicBezTo>
                  <a:pt x="16787" y="10772"/>
                  <a:pt x="16834" y="10818"/>
                  <a:pt x="16885" y="10818"/>
                </a:cubicBezTo>
                <a:cubicBezTo>
                  <a:pt x="16905" y="10818"/>
                  <a:pt x="16926" y="10811"/>
                  <a:pt x="16945" y="10795"/>
                </a:cubicBezTo>
                <a:cubicBezTo>
                  <a:pt x="18258" y="9832"/>
                  <a:pt x="19431" y="8686"/>
                  <a:pt x="20647" y="7610"/>
                </a:cubicBezTo>
                <a:cubicBezTo>
                  <a:pt x="21331" y="6982"/>
                  <a:pt x="22016" y="6367"/>
                  <a:pt x="22700" y="5753"/>
                </a:cubicBezTo>
                <a:cubicBezTo>
                  <a:pt x="22994" y="5501"/>
                  <a:pt x="23608" y="5166"/>
                  <a:pt x="23678" y="4761"/>
                </a:cubicBezTo>
                <a:cubicBezTo>
                  <a:pt x="23734" y="4426"/>
                  <a:pt x="23399" y="4230"/>
                  <a:pt x="23189" y="4048"/>
                </a:cubicBezTo>
                <a:cubicBezTo>
                  <a:pt x="22602" y="3559"/>
                  <a:pt x="22002" y="3099"/>
                  <a:pt x="21387" y="2652"/>
                </a:cubicBezTo>
                <a:cubicBezTo>
                  <a:pt x="20130" y="1716"/>
                  <a:pt x="18817" y="724"/>
                  <a:pt x="17406" y="25"/>
                </a:cubicBezTo>
                <a:cubicBezTo>
                  <a:pt x="17374" y="8"/>
                  <a:pt x="17342" y="0"/>
                  <a:pt x="17314" y="0"/>
                </a:cubicBezTo>
                <a:close/>
              </a:path>
            </a:pathLst>
          </a:custGeom>
          <a:solidFill>
            <a:srgbClr val="FBA8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88;p45"/>
          <p:cNvSpPr/>
          <p:nvPr/>
        </p:nvSpPr>
        <p:spPr>
          <a:xfrm rot="-636525">
            <a:off x="1190014" y="2999092"/>
            <a:ext cx="396247" cy="438497"/>
          </a:xfrm>
          <a:custGeom>
            <a:avLst/>
            <a:gdLst/>
            <a:ahLst/>
            <a:cxnLst/>
            <a:rect l="l" t="t" r="r" b="b"/>
            <a:pathLst>
              <a:path w="15850" h="17540" extrusionOk="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89;p45"/>
          <p:cNvSpPr/>
          <p:nvPr/>
        </p:nvSpPr>
        <p:spPr>
          <a:xfrm rot="-636525">
            <a:off x="5258697" y="2999092"/>
            <a:ext cx="396247" cy="438497"/>
          </a:xfrm>
          <a:custGeom>
            <a:avLst/>
            <a:gdLst/>
            <a:ahLst/>
            <a:cxnLst/>
            <a:rect l="l" t="t" r="r" b="b"/>
            <a:pathLst>
              <a:path w="15850" h="17540" extrusionOk="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90;p45"/>
          <p:cNvSpPr/>
          <p:nvPr/>
        </p:nvSpPr>
        <p:spPr>
          <a:xfrm rot="-10126046" flipH="1">
            <a:off x="3223938" y="1923001"/>
            <a:ext cx="397080" cy="463994"/>
          </a:xfrm>
          <a:custGeom>
            <a:avLst/>
            <a:gdLst/>
            <a:ahLst/>
            <a:cxnLst/>
            <a:rect l="l" t="t" r="r" b="b"/>
            <a:pathLst>
              <a:path w="15850" h="17540" extrusionOk="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91;p45"/>
          <p:cNvSpPr/>
          <p:nvPr/>
        </p:nvSpPr>
        <p:spPr>
          <a:xfrm rot="-10126046" flipH="1">
            <a:off x="7292613" y="1923001"/>
            <a:ext cx="397080" cy="463994"/>
          </a:xfrm>
          <a:custGeom>
            <a:avLst/>
            <a:gdLst/>
            <a:ahLst/>
            <a:cxnLst/>
            <a:rect l="l" t="t" r="r" b="b"/>
            <a:pathLst>
              <a:path w="15850" h="17540" extrusionOk="0">
                <a:moveTo>
                  <a:pt x="8484" y="7308"/>
                </a:moveTo>
                <a:cubicBezTo>
                  <a:pt x="9186" y="7308"/>
                  <a:pt x="9890" y="7403"/>
                  <a:pt x="10569" y="7583"/>
                </a:cubicBezTo>
                <a:cubicBezTo>
                  <a:pt x="11924" y="7932"/>
                  <a:pt x="13852" y="8715"/>
                  <a:pt x="14396" y="10153"/>
                </a:cubicBezTo>
                <a:cubicBezTo>
                  <a:pt x="15108" y="12065"/>
                  <a:pt x="12883" y="12957"/>
                  <a:pt x="11339" y="12957"/>
                </a:cubicBezTo>
                <a:cubicBezTo>
                  <a:pt x="11247" y="12957"/>
                  <a:pt x="11158" y="12953"/>
                  <a:pt x="11072" y="12947"/>
                </a:cubicBezTo>
                <a:cubicBezTo>
                  <a:pt x="9633" y="12821"/>
                  <a:pt x="8124" y="12347"/>
                  <a:pt x="6867" y="11648"/>
                </a:cubicBezTo>
                <a:cubicBezTo>
                  <a:pt x="5638" y="10964"/>
                  <a:pt x="4688" y="9986"/>
                  <a:pt x="4129" y="8840"/>
                </a:cubicBezTo>
                <a:cubicBezTo>
                  <a:pt x="4562" y="8463"/>
                  <a:pt x="5065" y="8156"/>
                  <a:pt x="5610" y="7904"/>
                </a:cubicBezTo>
                <a:cubicBezTo>
                  <a:pt x="6516" y="7496"/>
                  <a:pt x="7498" y="7308"/>
                  <a:pt x="8484" y="7308"/>
                </a:cubicBezTo>
                <a:close/>
                <a:moveTo>
                  <a:pt x="9367" y="1"/>
                </a:moveTo>
                <a:cubicBezTo>
                  <a:pt x="7377" y="1"/>
                  <a:pt x="5401" y="881"/>
                  <a:pt x="4073" y="2582"/>
                </a:cubicBezTo>
                <a:cubicBezTo>
                  <a:pt x="2621" y="4440"/>
                  <a:pt x="2341" y="6689"/>
                  <a:pt x="3054" y="8645"/>
                </a:cubicBezTo>
                <a:cubicBezTo>
                  <a:pt x="1545" y="10195"/>
                  <a:pt x="777" y="12347"/>
                  <a:pt x="1321" y="14470"/>
                </a:cubicBezTo>
                <a:cubicBezTo>
                  <a:pt x="1098" y="14232"/>
                  <a:pt x="861" y="13995"/>
                  <a:pt x="595" y="13799"/>
                </a:cubicBezTo>
                <a:cubicBezTo>
                  <a:pt x="545" y="13762"/>
                  <a:pt x="491" y="13746"/>
                  <a:pt x="439" y="13746"/>
                </a:cubicBezTo>
                <a:cubicBezTo>
                  <a:pt x="212" y="13746"/>
                  <a:pt x="1" y="14042"/>
                  <a:pt x="148" y="14246"/>
                </a:cubicBezTo>
                <a:cubicBezTo>
                  <a:pt x="847" y="15266"/>
                  <a:pt x="1559" y="16174"/>
                  <a:pt x="2062" y="17292"/>
                </a:cubicBezTo>
                <a:cubicBezTo>
                  <a:pt x="2141" y="17465"/>
                  <a:pt x="2295" y="17540"/>
                  <a:pt x="2455" y="17540"/>
                </a:cubicBezTo>
                <a:cubicBezTo>
                  <a:pt x="2720" y="17540"/>
                  <a:pt x="3001" y="17336"/>
                  <a:pt x="2984" y="17040"/>
                </a:cubicBezTo>
                <a:cubicBezTo>
                  <a:pt x="2942" y="15881"/>
                  <a:pt x="3962" y="15350"/>
                  <a:pt x="4786" y="14777"/>
                </a:cubicBezTo>
                <a:cubicBezTo>
                  <a:pt x="5211" y="14482"/>
                  <a:pt x="4967" y="13888"/>
                  <a:pt x="4553" y="13888"/>
                </a:cubicBezTo>
                <a:cubicBezTo>
                  <a:pt x="4477" y="13888"/>
                  <a:pt x="4395" y="13908"/>
                  <a:pt x="4311" y="13953"/>
                </a:cubicBezTo>
                <a:cubicBezTo>
                  <a:pt x="3570" y="14344"/>
                  <a:pt x="2844" y="14861"/>
                  <a:pt x="2411" y="15559"/>
                </a:cubicBezTo>
                <a:cubicBezTo>
                  <a:pt x="1475" y="13450"/>
                  <a:pt x="2006" y="11145"/>
                  <a:pt x="3431" y="9511"/>
                </a:cubicBezTo>
                <a:cubicBezTo>
                  <a:pt x="3962" y="10489"/>
                  <a:pt x="4744" y="11369"/>
                  <a:pt x="5764" y="12039"/>
                </a:cubicBezTo>
                <a:cubicBezTo>
                  <a:pt x="7342" y="13073"/>
                  <a:pt x="9340" y="13743"/>
                  <a:pt x="11226" y="13841"/>
                </a:cubicBezTo>
                <a:cubicBezTo>
                  <a:pt x="11315" y="13846"/>
                  <a:pt x="11406" y="13848"/>
                  <a:pt x="11497" y="13848"/>
                </a:cubicBezTo>
                <a:cubicBezTo>
                  <a:pt x="13088" y="13848"/>
                  <a:pt x="14802" y="13147"/>
                  <a:pt x="15304" y="11508"/>
                </a:cubicBezTo>
                <a:cubicBezTo>
                  <a:pt x="15849" y="9706"/>
                  <a:pt x="14313" y="8268"/>
                  <a:pt x="12874" y="7513"/>
                </a:cubicBezTo>
                <a:cubicBezTo>
                  <a:pt x="11516" y="6804"/>
                  <a:pt x="9989" y="6396"/>
                  <a:pt x="8464" y="6396"/>
                </a:cubicBezTo>
                <a:cubicBezTo>
                  <a:pt x="7887" y="6396"/>
                  <a:pt x="7309" y="6455"/>
                  <a:pt x="6741" y="6577"/>
                </a:cubicBezTo>
                <a:cubicBezTo>
                  <a:pt x="5652" y="6815"/>
                  <a:pt x="4646" y="7318"/>
                  <a:pt x="3794" y="7988"/>
                </a:cubicBezTo>
                <a:cubicBezTo>
                  <a:pt x="3403" y="6647"/>
                  <a:pt x="3529" y="5180"/>
                  <a:pt x="4367" y="3770"/>
                </a:cubicBezTo>
                <a:cubicBezTo>
                  <a:pt x="5497" y="1869"/>
                  <a:pt x="7470" y="892"/>
                  <a:pt x="9483" y="892"/>
                </a:cubicBezTo>
                <a:cubicBezTo>
                  <a:pt x="10829" y="892"/>
                  <a:pt x="12193" y="1329"/>
                  <a:pt x="13335" y="2219"/>
                </a:cubicBezTo>
                <a:cubicBezTo>
                  <a:pt x="13408" y="2275"/>
                  <a:pt x="13487" y="2298"/>
                  <a:pt x="13564" y="2298"/>
                </a:cubicBezTo>
                <a:cubicBezTo>
                  <a:pt x="13853" y="2298"/>
                  <a:pt x="14103" y="1959"/>
                  <a:pt x="13838" y="1716"/>
                </a:cubicBezTo>
                <a:cubicBezTo>
                  <a:pt x="12554" y="562"/>
                  <a:pt x="10956" y="1"/>
                  <a:pt x="9367" y="1"/>
                </a:cubicBezTo>
                <a:close/>
              </a:path>
            </a:pathLst>
          </a:custGeom>
          <a:solidFill>
            <a:srgbClr val="74CB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92;p45"/>
          <p:cNvSpPr txBox="1"/>
          <p:nvPr/>
        </p:nvSpPr>
        <p:spPr>
          <a:xfrm>
            <a:off x="489187" y="3281523"/>
            <a:ext cx="1797900" cy="8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No Single large Dataset available</a:t>
            </a:r>
            <a:endParaRPr dirty="0">
              <a:solidFill>
                <a:schemeClr val="accent2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5" name="Google Shape;717;p46"/>
          <p:cNvSpPr txBox="1">
            <a:spLocks noGrp="1"/>
          </p:cNvSpPr>
          <p:nvPr>
            <p:ph type="title"/>
          </p:nvPr>
        </p:nvSpPr>
        <p:spPr>
          <a:xfrm>
            <a:off x="5548876" y="4022901"/>
            <a:ext cx="3404696" cy="714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2500" dirty="0" smtClean="0">
                <a:hlinkClick r:id="rId3"/>
              </a:rPr>
              <a:t>8,460 total images… </a:t>
            </a:r>
            <a:endParaRPr sz="2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384</Words>
  <Application>Microsoft Office PowerPoint</Application>
  <PresentationFormat>On-screen Show (16:9)</PresentationFormat>
  <Paragraphs>131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Hammersmith One</vt:lpstr>
      <vt:lpstr>Nunito</vt:lpstr>
      <vt:lpstr>Arial</vt:lpstr>
      <vt:lpstr>Manjari</vt:lpstr>
      <vt:lpstr>Roboto Condensed Light</vt:lpstr>
      <vt:lpstr>Wingdings</vt:lpstr>
      <vt:lpstr>Quicksand Medium</vt:lpstr>
      <vt:lpstr>Sriracha</vt:lpstr>
      <vt:lpstr>Elegant Education Pack for Students by Slidesgo</vt:lpstr>
      <vt:lpstr>rishti</vt:lpstr>
      <vt:lpstr>Table of contents</vt:lpstr>
      <vt:lpstr>-Team Drishti</vt:lpstr>
      <vt:lpstr>Problem Statement?</vt:lpstr>
      <vt:lpstr>What is Drishti</vt:lpstr>
      <vt:lpstr>Technologies Used</vt:lpstr>
      <vt:lpstr>Currency Note Recognition</vt:lpstr>
      <vt:lpstr>PowerPoint Presentation</vt:lpstr>
      <vt:lpstr>8,460 total images… </vt:lpstr>
      <vt:lpstr>Model Training</vt:lpstr>
      <vt:lpstr>PowerPoint Presentation</vt:lpstr>
      <vt:lpstr>PowerPoint Presentation</vt:lpstr>
      <vt:lpstr>PowerPoint Presentation</vt:lpstr>
      <vt:lpstr>Drishti App</vt:lpstr>
      <vt:lpstr>Time for the Demo!!!</vt:lpstr>
      <vt:lpstr>Future Scope</vt:lpstr>
      <vt:lpstr>Challenges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Drishti</dc:title>
  <dc:creator>Ankit</dc:creator>
  <cp:lastModifiedBy>Lenovo</cp:lastModifiedBy>
  <cp:revision>110</cp:revision>
  <dcterms:modified xsi:type="dcterms:W3CDTF">2021-12-14T06:16:59Z</dcterms:modified>
</cp:coreProperties>
</file>